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36576000" cy="27432000"/>
  <p:notesSz cx="9601200" cy="7315200"/>
  <p:defaultTextStyle>
    <a:defPPr>
      <a:defRPr lang="en-US"/>
    </a:defPPr>
    <a:lvl1pPr algn="l" rtl="0" eaLnBrk="0" fontAlgn="base" hangingPunct="0">
      <a:spcBef>
        <a:spcPct val="0"/>
      </a:spcBef>
      <a:spcAft>
        <a:spcPct val="0"/>
      </a:spcAft>
      <a:defRPr sz="4000" b="1" kern="1200">
        <a:solidFill>
          <a:srgbClr val="003399"/>
        </a:solidFill>
        <a:latin typeface="Arial" panose="020B0604020202020204" pitchFamily="34" charset="0"/>
        <a:ea typeface="+mn-ea"/>
        <a:cs typeface="+mn-cs"/>
      </a:defRPr>
    </a:lvl1pPr>
    <a:lvl2pPr marL="457200" algn="l" rtl="0" eaLnBrk="0" fontAlgn="base" hangingPunct="0">
      <a:spcBef>
        <a:spcPct val="0"/>
      </a:spcBef>
      <a:spcAft>
        <a:spcPct val="0"/>
      </a:spcAft>
      <a:defRPr sz="4000" b="1" kern="1200">
        <a:solidFill>
          <a:srgbClr val="003399"/>
        </a:solidFill>
        <a:latin typeface="Arial" panose="020B0604020202020204" pitchFamily="34" charset="0"/>
        <a:ea typeface="+mn-ea"/>
        <a:cs typeface="+mn-cs"/>
      </a:defRPr>
    </a:lvl2pPr>
    <a:lvl3pPr marL="914400" algn="l" rtl="0" eaLnBrk="0" fontAlgn="base" hangingPunct="0">
      <a:spcBef>
        <a:spcPct val="0"/>
      </a:spcBef>
      <a:spcAft>
        <a:spcPct val="0"/>
      </a:spcAft>
      <a:defRPr sz="4000" b="1" kern="1200">
        <a:solidFill>
          <a:srgbClr val="003399"/>
        </a:solidFill>
        <a:latin typeface="Arial" panose="020B0604020202020204" pitchFamily="34" charset="0"/>
        <a:ea typeface="+mn-ea"/>
        <a:cs typeface="+mn-cs"/>
      </a:defRPr>
    </a:lvl3pPr>
    <a:lvl4pPr marL="1371600" algn="l" rtl="0" eaLnBrk="0" fontAlgn="base" hangingPunct="0">
      <a:spcBef>
        <a:spcPct val="0"/>
      </a:spcBef>
      <a:spcAft>
        <a:spcPct val="0"/>
      </a:spcAft>
      <a:defRPr sz="4000" b="1" kern="1200">
        <a:solidFill>
          <a:srgbClr val="003399"/>
        </a:solidFill>
        <a:latin typeface="Arial" panose="020B0604020202020204" pitchFamily="34" charset="0"/>
        <a:ea typeface="+mn-ea"/>
        <a:cs typeface="+mn-cs"/>
      </a:defRPr>
    </a:lvl4pPr>
    <a:lvl5pPr marL="1828800" algn="l" rtl="0" eaLnBrk="0" fontAlgn="base" hangingPunct="0">
      <a:spcBef>
        <a:spcPct val="0"/>
      </a:spcBef>
      <a:spcAft>
        <a:spcPct val="0"/>
      </a:spcAft>
      <a:defRPr sz="4000" b="1" kern="1200">
        <a:solidFill>
          <a:srgbClr val="003399"/>
        </a:solidFill>
        <a:latin typeface="Arial" panose="020B0604020202020204" pitchFamily="34" charset="0"/>
        <a:ea typeface="+mn-ea"/>
        <a:cs typeface="+mn-cs"/>
      </a:defRPr>
    </a:lvl5pPr>
    <a:lvl6pPr marL="2286000" algn="l" defTabSz="914400" rtl="0" eaLnBrk="1" latinLnBrk="0" hangingPunct="1">
      <a:defRPr sz="4000" b="1" kern="1200">
        <a:solidFill>
          <a:srgbClr val="003399"/>
        </a:solidFill>
        <a:latin typeface="Arial" panose="020B0604020202020204" pitchFamily="34" charset="0"/>
        <a:ea typeface="+mn-ea"/>
        <a:cs typeface="+mn-cs"/>
      </a:defRPr>
    </a:lvl6pPr>
    <a:lvl7pPr marL="2743200" algn="l" defTabSz="914400" rtl="0" eaLnBrk="1" latinLnBrk="0" hangingPunct="1">
      <a:defRPr sz="4000" b="1" kern="1200">
        <a:solidFill>
          <a:srgbClr val="003399"/>
        </a:solidFill>
        <a:latin typeface="Arial" panose="020B0604020202020204" pitchFamily="34" charset="0"/>
        <a:ea typeface="+mn-ea"/>
        <a:cs typeface="+mn-cs"/>
      </a:defRPr>
    </a:lvl7pPr>
    <a:lvl8pPr marL="3200400" algn="l" defTabSz="914400" rtl="0" eaLnBrk="1" latinLnBrk="0" hangingPunct="1">
      <a:defRPr sz="4000" b="1" kern="1200">
        <a:solidFill>
          <a:srgbClr val="003399"/>
        </a:solidFill>
        <a:latin typeface="Arial" panose="020B0604020202020204" pitchFamily="34" charset="0"/>
        <a:ea typeface="+mn-ea"/>
        <a:cs typeface="+mn-cs"/>
      </a:defRPr>
    </a:lvl8pPr>
    <a:lvl9pPr marL="3657600" algn="l" defTabSz="914400" rtl="0" eaLnBrk="1" latinLnBrk="0" hangingPunct="1">
      <a:defRPr sz="4000" b="1" kern="1200">
        <a:solidFill>
          <a:srgbClr val="0033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8640" userDrawn="1">
          <p15:clr>
            <a:srgbClr val="A4A3A4"/>
          </p15:clr>
        </p15:guide>
        <p15:guide id="2" pos="115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41" autoAdjust="0"/>
    <p:restoredTop sz="87521" autoAdjust="0"/>
  </p:normalViewPr>
  <p:slideViewPr>
    <p:cSldViewPr>
      <p:cViewPr varScale="1">
        <p:scale>
          <a:sx n="27" d="100"/>
          <a:sy n="27" d="100"/>
        </p:scale>
        <p:origin x="2240" y="224"/>
      </p:cViewPr>
      <p:guideLst>
        <p:guide orient="horz" pos="8640"/>
        <p:guide pos="11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7163B4D-E067-EAA8-C0FD-BE118E381C03}"/>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099" name="Rectangle 3">
            <a:extLst>
              <a:ext uri="{FF2B5EF4-FFF2-40B4-BE49-F238E27FC236}">
                <a16:creationId xmlns:a16="http://schemas.microsoft.com/office/drawing/2014/main" id="{B0EABD4C-A454-26EE-7557-34B2F69D9595}"/>
              </a:ext>
            </a:extLst>
          </p:cNvPr>
          <p:cNvSpPr>
            <a:spLocks noGrp="1" noChangeArrowheads="1"/>
          </p:cNvSpPr>
          <p:nvPr>
            <p:ph type="dt" sz="quarter"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4100" name="Rectangle 4">
            <a:extLst>
              <a:ext uri="{FF2B5EF4-FFF2-40B4-BE49-F238E27FC236}">
                <a16:creationId xmlns:a16="http://schemas.microsoft.com/office/drawing/2014/main" id="{93CD0511-236C-087B-3154-7F09AA866A7C}"/>
              </a:ext>
            </a:extLst>
          </p:cNvPr>
          <p:cNvSpPr>
            <a:spLocks noGrp="1" noChangeArrowheads="1"/>
          </p:cNvSpPr>
          <p:nvPr>
            <p:ph type="ftr" sz="quarter" idx="2"/>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4101" name="Rectangle 5">
            <a:extLst>
              <a:ext uri="{FF2B5EF4-FFF2-40B4-BE49-F238E27FC236}">
                <a16:creationId xmlns:a16="http://schemas.microsoft.com/office/drawing/2014/main" id="{5F05F481-D2C6-AC1D-0AE0-665E8D6CC05F}"/>
              </a:ext>
            </a:extLst>
          </p:cNvPr>
          <p:cNvSpPr>
            <a:spLocks noGrp="1" noChangeArrowheads="1"/>
          </p:cNvSpPr>
          <p:nvPr>
            <p:ph type="sldNum" sz="quarter" idx="3"/>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CC4537B1-931D-4740-A9A1-DF1D2DAC497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A5141BF-DD95-9310-5A28-F16326626080}"/>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0001CC66-0ADA-27E8-1DED-A6975ABBD127}"/>
              </a:ext>
            </a:extLst>
          </p:cNvPr>
          <p:cNvSpPr>
            <a:spLocks noGrp="1" noChangeArrowheads="1"/>
          </p:cNvSpPr>
          <p:nvPr>
            <p:ph type="dt"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smtClean="0">
                <a:solidFill>
                  <a:schemeClr val="tx1"/>
                </a:solidFill>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0E674A0A-0B1C-5450-ED07-D236D74D9634}"/>
              </a:ext>
            </a:extLst>
          </p:cNvPr>
          <p:cNvSpPr>
            <a:spLocks noRot="1" noChangeArrowheads="1" noTextEdit="1"/>
          </p:cNvSpPr>
          <p:nvPr>
            <p:ph type="sldImg" idx="2"/>
          </p:nvPr>
        </p:nvSpPr>
        <p:spPr bwMode="auto">
          <a:xfrm>
            <a:off x="2971800" y="549275"/>
            <a:ext cx="36576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EFD0085E-D3E9-92D0-7FE2-6E51D6DD5207}"/>
              </a:ext>
            </a:extLst>
          </p:cNvPr>
          <p:cNvSpPr>
            <a:spLocks noGrp="1" noChangeArrowheads="1"/>
          </p:cNvSpPr>
          <p:nvPr>
            <p:ph type="body" sz="quarter" idx="3"/>
          </p:nvPr>
        </p:nvSpPr>
        <p:spPr bwMode="auto">
          <a:xfrm>
            <a:off x="960438" y="3475038"/>
            <a:ext cx="7681912"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6F27556D-BEF7-3FEC-596B-F45EEC83121F}"/>
              </a:ext>
            </a:extLst>
          </p:cNvPr>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smtClean="0">
                <a:solidFill>
                  <a:schemeClr val="tx1"/>
                </a:solidFill>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CBB4BC9D-104D-3025-A380-C434C8714AB6}"/>
              </a:ext>
            </a:extLst>
          </p:cNvPr>
          <p:cNvSpPr>
            <a:spLocks noGrp="1" noChangeArrowheads="1"/>
          </p:cNvSpPr>
          <p:nvPr>
            <p:ph type="sldNum" sz="quarter" idx="5"/>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57BD84D3-CD6C-A04A-8B83-741DB3B4041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8521899"/>
            <a:ext cx="31089600" cy="5880200"/>
          </a:xfrm>
        </p:spPr>
        <p:txBody>
          <a:bodyPr/>
          <a:lstStyle/>
          <a:p>
            <a:r>
              <a:rPr lang="en-US"/>
              <a:t>Click to edit Master title style</a:t>
            </a:r>
          </a:p>
        </p:txBody>
      </p:sp>
      <p:sp>
        <p:nvSpPr>
          <p:cNvPr id="3" name="Subtitle 2"/>
          <p:cNvSpPr>
            <a:spLocks noGrp="1"/>
          </p:cNvSpPr>
          <p:nvPr>
            <p:ph type="subTitle" idx="1"/>
          </p:nvPr>
        </p:nvSpPr>
        <p:spPr>
          <a:xfrm>
            <a:off x="5486400" y="15545098"/>
            <a:ext cx="25603200" cy="7009805"/>
          </a:xfrm>
        </p:spPr>
        <p:txBody>
          <a:bodyPr/>
          <a:lstStyle>
            <a:lvl1pPr marL="0" indent="0" algn="ctr">
              <a:buNone/>
              <a:defRPr/>
            </a:lvl1pPr>
            <a:lvl2pPr marL="428625" indent="0" algn="ctr">
              <a:buNone/>
              <a:defRPr/>
            </a:lvl2pPr>
            <a:lvl3pPr marL="857250" indent="0" algn="ctr">
              <a:buNone/>
              <a:defRPr/>
            </a:lvl3pPr>
            <a:lvl4pPr marL="1285875" indent="0" algn="ctr">
              <a:buNone/>
              <a:defRPr/>
            </a:lvl4pPr>
            <a:lvl5pPr marL="1714500" indent="0" algn="ctr">
              <a:buNone/>
              <a:defRPr/>
            </a:lvl5pPr>
            <a:lvl6pPr marL="2143125" indent="0" algn="ctr">
              <a:buNone/>
              <a:defRPr/>
            </a:lvl6pPr>
            <a:lvl7pPr marL="2571750" indent="0" algn="ctr">
              <a:buNone/>
              <a:defRPr/>
            </a:lvl7pPr>
            <a:lvl8pPr marL="3000375" indent="0" algn="ctr">
              <a:buNone/>
              <a:defRPr/>
            </a:lvl8pPr>
            <a:lvl9pPr marL="34290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8F8021E0-521F-9C20-2D7C-76040709666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4958A7B-B00A-E344-C725-B2C4FF077BD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9AE4B2E-57C2-4BF4-3962-A192C775CD1B}"/>
              </a:ext>
            </a:extLst>
          </p:cNvPr>
          <p:cNvSpPr>
            <a:spLocks noGrp="1" noChangeArrowheads="1"/>
          </p:cNvSpPr>
          <p:nvPr>
            <p:ph type="sldNum" sz="quarter" idx="12"/>
          </p:nvPr>
        </p:nvSpPr>
        <p:spPr>
          <a:ln/>
        </p:spPr>
        <p:txBody>
          <a:bodyPr/>
          <a:lstStyle>
            <a:lvl1pPr>
              <a:defRPr/>
            </a:lvl1pPr>
          </a:lstStyle>
          <a:p>
            <a:fld id="{5A744C39-7215-834C-B37D-5F991F07C855}" type="slidenum">
              <a:rPr lang="en-US" altLang="en-US"/>
              <a:pPr/>
              <a:t>‹#›</a:t>
            </a:fld>
            <a:endParaRPr lang="en-US" altLang="en-US"/>
          </a:p>
        </p:txBody>
      </p:sp>
    </p:spTree>
    <p:extLst>
      <p:ext uri="{BB962C8B-B14F-4D97-AF65-F5344CB8AC3E}">
        <p14:creationId xmlns:p14="http://schemas.microsoft.com/office/powerpoint/2010/main" val="622600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B919408-5672-119B-A81C-237955EDB19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A01E264-4223-FF37-AD3B-42C81120C46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CF873AB-A276-E54F-7948-EB203BD8233C}"/>
              </a:ext>
            </a:extLst>
          </p:cNvPr>
          <p:cNvSpPr>
            <a:spLocks noGrp="1" noChangeArrowheads="1"/>
          </p:cNvSpPr>
          <p:nvPr>
            <p:ph type="sldNum" sz="quarter" idx="12"/>
          </p:nvPr>
        </p:nvSpPr>
        <p:spPr>
          <a:ln/>
        </p:spPr>
        <p:txBody>
          <a:bodyPr/>
          <a:lstStyle>
            <a:lvl1pPr>
              <a:defRPr/>
            </a:lvl1pPr>
          </a:lstStyle>
          <a:p>
            <a:fld id="{64C4197A-FA91-864A-889F-8ADA9C2131DA}" type="slidenum">
              <a:rPr lang="en-US" altLang="en-US"/>
              <a:pPr/>
              <a:t>‹#›</a:t>
            </a:fld>
            <a:endParaRPr lang="en-US" altLang="en-US"/>
          </a:p>
        </p:txBody>
      </p:sp>
    </p:spTree>
    <p:extLst>
      <p:ext uri="{BB962C8B-B14F-4D97-AF65-F5344CB8AC3E}">
        <p14:creationId xmlns:p14="http://schemas.microsoft.com/office/powerpoint/2010/main" val="214138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058814" y="2439294"/>
            <a:ext cx="7767637" cy="2194470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51139" y="2439294"/>
            <a:ext cx="23155275" cy="219447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66D4617-9E19-619F-4C6E-5DE527839AF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7AC451B-24AE-1068-F03A-F6A5F20E6B7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96E36B3-E361-67A0-997F-481150259159}"/>
              </a:ext>
            </a:extLst>
          </p:cNvPr>
          <p:cNvSpPr>
            <a:spLocks noGrp="1" noChangeArrowheads="1"/>
          </p:cNvSpPr>
          <p:nvPr>
            <p:ph type="sldNum" sz="quarter" idx="12"/>
          </p:nvPr>
        </p:nvSpPr>
        <p:spPr>
          <a:ln/>
        </p:spPr>
        <p:txBody>
          <a:bodyPr/>
          <a:lstStyle>
            <a:lvl1pPr>
              <a:defRPr/>
            </a:lvl1pPr>
          </a:lstStyle>
          <a:p>
            <a:fld id="{6E059177-9E42-5745-8DBA-B474E731E709}" type="slidenum">
              <a:rPr lang="en-US" altLang="en-US"/>
              <a:pPr/>
              <a:t>‹#›</a:t>
            </a:fld>
            <a:endParaRPr lang="en-US" altLang="en-US"/>
          </a:p>
        </p:txBody>
      </p:sp>
    </p:spTree>
    <p:extLst>
      <p:ext uri="{BB962C8B-B14F-4D97-AF65-F5344CB8AC3E}">
        <p14:creationId xmlns:p14="http://schemas.microsoft.com/office/powerpoint/2010/main" val="336255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31A3E9C-BBF2-B108-25FA-0F76F84FFD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D9F9F6A-5942-6A88-1B07-996935B6EDD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B9EC16D-DDA1-537D-E085-0E5C105285C3}"/>
              </a:ext>
            </a:extLst>
          </p:cNvPr>
          <p:cNvSpPr>
            <a:spLocks noGrp="1" noChangeArrowheads="1"/>
          </p:cNvSpPr>
          <p:nvPr>
            <p:ph type="sldNum" sz="quarter" idx="12"/>
          </p:nvPr>
        </p:nvSpPr>
        <p:spPr>
          <a:ln/>
        </p:spPr>
        <p:txBody>
          <a:bodyPr/>
          <a:lstStyle>
            <a:lvl1pPr>
              <a:defRPr/>
            </a:lvl1pPr>
          </a:lstStyle>
          <a:p>
            <a:fld id="{D2629CB3-0173-334B-B6DF-8D0CB7F13981}" type="slidenum">
              <a:rPr lang="en-US" altLang="en-US"/>
              <a:pPr/>
              <a:t>‹#›</a:t>
            </a:fld>
            <a:endParaRPr lang="en-US" altLang="en-US"/>
          </a:p>
        </p:txBody>
      </p:sp>
    </p:spTree>
    <p:extLst>
      <p:ext uri="{BB962C8B-B14F-4D97-AF65-F5344CB8AC3E}">
        <p14:creationId xmlns:p14="http://schemas.microsoft.com/office/powerpoint/2010/main" val="2825854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0" y="17627203"/>
            <a:ext cx="31089600" cy="5448598"/>
          </a:xfrm>
        </p:spPr>
        <p:txBody>
          <a:bodyPr anchor="t"/>
          <a:lstStyle>
            <a:lvl1pPr algn="l">
              <a:defRPr sz="3750" b="1" cap="all"/>
            </a:lvl1pPr>
          </a:lstStyle>
          <a:p>
            <a:r>
              <a:rPr lang="en-US"/>
              <a:t>Click to edit Master title style</a:t>
            </a:r>
          </a:p>
        </p:txBody>
      </p:sp>
      <p:sp>
        <p:nvSpPr>
          <p:cNvPr id="3" name="Text Placeholder 2"/>
          <p:cNvSpPr>
            <a:spLocks noGrp="1"/>
          </p:cNvSpPr>
          <p:nvPr>
            <p:ph type="body" idx="1"/>
          </p:nvPr>
        </p:nvSpPr>
        <p:spPr>
          <a:xfrm>
            <a:off x="2889250" y="11626453"/>
            <a:ext cx="31089600" cy="6000750"/>
          </a:xfrm>
        </p:spPr>
        <p:txBody>
          <a:bodyPr anchor="b"/>
          <a:lstStyle>
            <a:lvl1pPr marL="0" indent="0">
              <a:buNone/>
              <a:defRPr sz="1875"/>
            </a:lvl1pPr>
            <a:lvl2pPr marL="428625" indent="0">
              <a:buNone/>
              <a:defRPr sz="1688"/>
            </a:lvl2pPr>
            <a:lvl3pPr marL="857250" indent="0">
              <a:buNone/>
              <a:defRPr sz="1500"/>
            </a:lvl3pPr>
            <a:lvl4pPr marL="1285875" indent="0">
              <a:buNone/>
              <a:defRPr sz="1313"/>
            </a:lvl4pPr>
            <a:lvl5pPr marL="1714500" indent="0">
              <a:buNone/>
              <a:defRPr sz="1313"/>
            </a:lvl5pPr>
            <a:lvl6pPr marL="2143125" indent="0">
              <a:buNone/>
              <a:defRPr sz="1313"/>
            </a:lvl6pPr>
            <a:lvl7pPr marL="2571750" indent="0">
              <a:buNone/>
              <a:defRPr sz="1313"/>
            </a:lvl7pPr>
            <a:lvl8pPr marL="3000375" indent="0">
              <a:buNone/>
              <a:defRPr sz="1313"/>
            </a:lvl8pPr>
            <a:lvl9pPr marL="3429000" indent="0">
              <a:buNone/>
              <a:defRPr sz="1313"/>
            </a:lvl9pPr>
          </a:lstStyle>
          <a:p>
            <a:pPr lvl="0"/>
            <a:r>
              <a:rPr lang="en-US"/>
              <a:t>Click to edit Master text styles</a:t>
            </a:r>
          </a:p>
        </p:txBody>
      </p:sp>
      <p:sp>
        <p:nvSpPr>
          <p:cNvPr id="4" name="Rectangle 4">
            <a:extLst>
              <a:ext uri="{FF2B5EF4-FFF2-40B4-BE49-F238E27FC236}">
                <a16:creationId xmlns:a16="http://schemas.microsoft.com/office/drawing/2014/main" id="{CFBDE076-B905-8E7F-A619-26419C9C182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B1FDFCF-0730-B3B2-39E0-69A1D5B9CC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3328647-580D-9E33-3801-0D5121341748}"/>
              </a:ext>
            </a:extLst>
          </p:cNvPr>
          <p:cNvSpPr>
            <a:spLocks noGrp="1" noChangeArrowheads="1"/>
          </p:cNvSpPr>
          <p:nvPr>
            <p:ph type="sldNum" sz="quarter" idx="12"/>
          </p:nvPr>
        </p:nvSpPr>
        <p:spPr>
          <a:ln/>
        </p:spPr>
        <p:txBody>
          <a:bodyPr/>
          <a:lstStyle>
            <a:lvl1pPr>
              <a:defRPr/>
            </a:lvl1pPr>
          </a:lstStyle>
          <a:p>
            <a:fld id="{957F77FC-A91A-1D4D-8812-C80B6DA9E9C6}" type="slidenum">
              <a:rPr lang="en-US" altLang="en-US"/>
              <a:pPr/>
              <a:t>‹#›</a:t>
            </a:fld>
            <a:endParaRPr lang="en-US" altLang="en-US"/>
          </a:p>
        </p:txBody>
      </p:sp>
    </p:spTree>
    <p:extLst>
      <p:ext uri="{BB962C8B-B14F-4D97-AF65-F5344CB8AC3E}">
        <p14:creationId xmlns:p14="http://schemas.microsoft.com/office/powerpoint/2010/main" val="3458045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51138" y="7905750"/>
            <a:ext cx="15460662" cy="16478250"/>
          </a:xfrm>
        </p:spPr>
        <p:txBody>
          <a:bodyPr/>
          <a:lstStyle>
            <a:lvl1pPr>
              <a:defRPr sz="2625"/>
            </a:lvl1pPr>
            <a:lvl2pPr>
              <a:defRPr sz="2250"/>
            </a:lvl2pPr>
            <a:lvl3pPr>
              <a:defRPr sz="1875"/>
            </a:lvl3pPr>
            <a:lvl4pPr>
              <a:defRPr sz="1688"/>
            </a:lvl4pPr>
            <a:lvl5pPr>
              <a:defRPr sz="1688"/>
            </a:lvl5pPr>
            <a:lvl6pPr>
              <a:defRPr sz="1688"/>
            </a:lvl6pPr>
            <a:lvl7pPr>
              <a:defRPr sz="1688"/>
            </a:lvl7pPr>
            <a:lvl8pPr>
              <a:defRPr sz="1688"/>
            </a:lvl8pPr>
            <a:lvl9pPr>
              <a:defRPr sz="16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364200" y="7905750"/>
            <a:ext cx="15462250" cy="16478250"/>
          </a:xfrm>
        </p:spPr>
        <p:txBody>
          <a:bodyPr/>
          <a:lstStyle>
            <a:lvl1pPr>
              <a:defRPr sz="2625"/>
            </a:lvl1pPr>
            <a:lvl2pPr>
              <a:defRPr sz="2250"/>
            </a:lvl2pPr>
            <a:lvl3pPr>
              <a:defRPr sz="1875"/>
            </a:lvl3pPr>
            <a:lvl4pPr>
              <a:defRPr sz="1688"/>
            </a:lvl4pPr>
            <a:lvl5pPr>
              <a:defRPr sz="1688"/>
            </a:lvl5pPr>
            <a:lvl6pPr>
              <a:defRPr sz="1688"/>
            </a:lvl6pPr>
            <a:lvl7pPr>
              <a:defRPr sz="1688"/>
            </a:lvl7pPr>
            <a:lvl8pPr>
              <a:defRPr sz="1688"/>
            </a:lvl8pPr>
            <a:lvl9pPr>
              <a:defRPr sz="168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904ACD8-9D39-42AD-2607-AEA18159D52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A4DB306-E7CA-3CE9-EAEB-9F164C95791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29A9A5D-BA7B-2472-B58B-0FE0FDCEE198}"/>
              </a:ext>
            </a:extLst>
          </p:cNvPr>
          <p:cNvSpPr>
            <a:spLocks noGrp="1" noChangeArrowheads="1"/>
          </p:cNvSpPr>
          <p:nvPr>
            <p:ph type="sldNum" sz="quarter" idx="12"/>
          </p:nvPr>
        </p:nvSpPr>
        <p:spPr>
          <a:ln/>
        </p:spPr>
        <p:txBody>
          <a:bodyPr/>
          <a:lstStyle>
            <a:lvl1pPr>
              <a:defRPr/>
            </a:lvl1pPr>
          </a:lstStyle>
          <a:p>
            <a:fld id="{6A30F1FC-356F-3948-A56B-F37AE9A391D9}" type="slidenum">
              <a:rPr lang="en-US" altLang="en-US"/>
              <a:pPr/>
              <a:t>‹#›</a:t>
            </a:fld>
            <a:endParaRPr lang="en-US" altLang="en-US"/>
          </a:p>
        </p:txBody>
      </p:sp>
    </p:spTree>
    <p:extLst>
      <p:ext uri="{BB962C8B-B14F-4D97-AF65-F5344CB8AC3E}">
        <p14:creationId xmlns:p14="http://schemas.microsoft.com/office/powerpoint/2010/main" val="1267955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098352"/>
            <a:ext cx="32918400" cy="4572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800" y="6140649"/>
            <a:ext cx="16160750" cy="2558356"/>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4" name="Content Placeholder 3"/>
          <p:cNvSpPr>
            <a:spLocks noGrp="1"/>
          </p:cNvSpPr>
          <p:nvPr>
            <p:ph sz="half" idx="2"/>
          </p:nvPr>
        </p:nvSpPr>
        <p:spPr>
          <a:xfrm>
            <a:off x="1828800" y="8699004"/>
            <a:ext cx="16160750" cy="15805547"/>
          </a:xfrm>
        </p:spPr>
        <p:txBody>
          <a:bodyPr/>
          <a:lstStyle>
            <a:lvl1pPr>
              <a:defRPr sz="2250"/>
            </a:lvl1pPr>
            <a:lvl2pPr>
              <a:defRPr sz="1875"/>
            </a:lvl2pPr>
            <a:lvl3pPr>
              <a:defRPr sz="1688"/>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100" y="6140649"/>
            <a:ext cx="16167100" cy="2558356"/>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6" name="Content Placeholder 5"/>
          <p:cNvSpPr>
            <a:spLocks noGrp="1"/>
          </p:cNvSpPr>
          <p:nvPr>
            <p:ph sz="quarter" idx="4"/>
          </p:nvPr>
        </p:nvSpPr>
        <p:spPr>
          <a:xfrm>
            <a:off x="18580100" y="8699004"/>
            <a:ext cx="16167100" cy="15805547"/>
          </a:xfrm>
        </p:spPr>
        <p:txBody>
          <a:bodyPr/>
          <a:lstStyle>
            <a:lvl1pPr>
              <a:defRPr sz="2250"/>
            </a:lvl1pPr>
            <a:lvl2pPr>
              <a:defRPr sz="1875"/>
            </a:lvl2pPr>
            <a:lvl3pPr>
              <a:defRPr sz="1688"/>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1BBE909-8E89-1609-C5AB-37CCBC1D1CF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AF38061-7546-E70B-DB5C-5C0E2396FC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31F8F8A-A8EF-4FB7-A39D-A54FB37FCE2D}"/>
              </a:ext>
            </a:extLst>
          </p:cNvPr>
          <p:cNvSpPr>
            <a:spLocks noGrp="1" noChangeArrowheads="1"/>
          </p:cNvSpPr>
          <p:nvPr>
            <p:ph type="sldNum" sz="quarter" idx="12"/>
          </p:nvPr>
        </p:nvSpPr>
        <p:spPr>
          <a:ln/>
        </p:spPr>
        <p:txBody>
          <a:bodyPr/>
          <a:lstStyle>
            <a:lvl1pPr>
              <a:defRPr/>
            </a:lvl1pPr>
          </a:lstStyle>
          <a:p>
            <a:fld id="{384278C1-B616-174B-811C-53B81439D04A}" type="slidenum">
              <a:rPr lang="en-US" altLang="en-US"/>
              <a:pPr/>
              <a:t>‹#›</a:t>
            </a:fld>
            <a:endParaRPr lang="en-US" altLang="en-US"/>
          </a:p>
        </p:txBody>
      </p:sp>
    </p:spTree>
    <p:extLst>
      <p:ext uri="{BB962C8B-B14F-4D97-AF65-F5344CB8AC3E}">
        <p14:creationId xmlns:p14="http://schemas.microsoft.com/office/powerpoint/2010/main" val="3388566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38A5D94-E705-E3EF-01D6-289C71F5326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87B2492-3A76-EB12-DB3D-6BA3C4C54B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44D9DE3-0FF0-42CE-D4BC-8A4A56815A5A}"/>
              </a:ext>
            </a:extLst>
          </p:cNvPr>
          <p:cNvSpPr>
            <a:spLocks noGrp="1" noChangeArrowheads="1"/>
          </p:cNvSpPr>
          <p:nvPr>
            <p:ph type="sldNum" sz="quarter" idx="12"/>
          </p:nvPr>
        </p:nvSpPr>
        <p:spPr>
          <a:ln/>
        </p:spPr>
        <p:txBody>
          <a:bodyPr/>
          <a:lstStyle>
            <a:lvl1pPr>
              <a:defRPr/>
            </a:lvl1pPr>
          </a:lstStyle>
          <a:p>
            <a:fld id="{2EEB931D-9D65-964B-8DE3-225C9ED510A5}" type="slidenum">
              <a:rPr lang="en-US" altLang="en-US"/>
              <a:pPr/>
              <a:t>‹#›</a:t>
            </a:fld>
            <a:endParaRPr lang="en-US" altLang="en-US"/>
          </a:p>
        </p:txBody>
      </p:sp>
    </p:spTree>
    <p:extLst>
      <p:ext uri="{BB962C8B-B14F-4D97-AF65-F5344CB8AC3E}">
        <p14:creationId xmlns:p14="http://schemas.microsoft.com/office/powerpoint/2010/main" val="104213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1FBEA55-0D97-DC98-790B-A148F820E38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EB3CE55-E0A6-68D2-3FFE-DA28AD73C9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728A98A-1054-8BBB-29A4-65ACA75C41D7}"/>
              </a:ext>
            </a:extLst>
          </p:cNvPr>
          <p:cNvSpPr>
            <a:spLocks noGrp="1" noChangeArrowheads="1"/>
          </p:cNvSpPr>
          <p:nvPr>
            <p:ph type="sldNum" sz="quarter" idx="12"/>
          </p:nvPr>
        </p:nvSpPr>
        <p:spPr>
          <a:ln/>
        </p:spPr>
        <p:txBody>
          <a:bodyPr/>
          <a:lstStyle>
            <a:lvl1pPr>
              <a:defRPr/>
            </a:lvl1pPr>
          </a:lstStyle>
          <a:p>
            <a:fld id="{B6D44BE0-9FF9-E342-9B42-F92C4573141F}" type="slidenum">
              <a:rPr lang="en-US" altLang="en-US"/>
              <a:pPr/>
              <a:t>‹#›</a:t>
            </a:fld>
            <a:endParaRPr lang="en-US" altLang="en-US"/>
          </a:p>
        </p:txBody>
      </p:sp>
    </p:spTree>
    <p:extLst>
      <p:ext uri="{BB962C8B-B14F-4D97-AF65-F5344CB8AC3E}">
        <p14:creationId xmlns:p14="http://schemas.microsoft.com/office/powerpoint/2010/main" val="272669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1092399"/>
            <a:ext cx="12033250" cy="4647903"/>
          </a:xfrm>
        </p:spPr>
        <p:txBody>
          <a:bodyPr anchor="b"/>
          <a:lstStyle>
            <a:lvl1pPr algn="l">
              <a:defRPr sz="1875" b="1"/>
            </a:lvl1pPr>
          </a:lstStyle>
          <a:p>
            <a:r>
              <a:rPr lang="en-US"/>
              <a:t>Click to edit Master title style</a:t>
            </a:r>
          </a:p>
        </p:txBody>
      </p:sp>
      <p:sp>
        <p:nvSpPr>
          <p:cNvPr id="3" name="Content Placeholder 2"/>
          <p:cNvSpPr>
            <a:spLocks noGrp="1"/>
          </p:cNvSpPr>
          <p:nvPr>
            <p:ph idx="1"/>
          </p:nvPr>
        </p:nvSpPr>
        <p:spPr>
          <a:xfrm>
            <a:off x="14300200" y="1092399"/>
            <a:ext cx="20447000" cy="23412153"/>
          </a:xfrm>
        </p:spPr>
        <p:txBody>
          <a:bodyPr/>
          <a:lstStyle>
            <a:lvl1pPr>
              <a:defRPr sz="3000"/>
            </a:lvl1pPr>
            <a:lvl2pPr>
              <a:defRPr sz="2625"/>
            </a:lvl2pPr>
            <a:lvl3pPr>
              <a:defRPr sz="2250"/>
            </a:lvl3pPr>
            <a:lvl4pPr>
              <a:defRPr sz="1875"/>
            </a:lvl4pPr>
            <a:lvl5pPr>
              <a:defRPr sz="1875"/>
            </a:lvl5pPr>
            <a:lvl6pPr>
              <a:defRPr sz="1875"/>
            </a:lvl6pPr>
            <a:lvl7pPr>
              <a:defRPr sz="1875"/>
            </a:lvl7pPr>
            <a:lvl8pPr>
              <a:defRPr sz="1875"/>
            </a:lvl8pPr>
            <a:lvl9pPr>
              <a:defRPr sz="18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800" y="5740301"/>
            <a:ext cx="12033250" cy="18764250"/>
          </a:xfrm>
        </p:spPr>
        <p:txBody>
          <a:bodyPr/>
          <a:lstStyle>
            <a:lvl1pPr marL="0" indent="0">
              <a:buNone/>
              <a:defRPr sz="1313"/>
            </a:lvl1pPr>
            <a:lvl2pPr marL="428625" indent="0">
              <a:buNone/>
              <a:defRPr sz="1125"/>
            </a:lvl2pPr>
            <a:lvl3pPr marL="857250" indent="0">
              <a:buNone/>
              <a:defRPr sz="938"/>
            </a:lvl3pPr>
            <a:lvl4pPr marL="1285875" indent="0">
              <a:buNone/>
              <a:defRPr sz="844"/>
            </a:lvl4pPr>
            <a:lvl5pPr marL="1714500" indent="0">
              <a:buNone/>
              <a:defRPr sz="844"/>
            </a:lvl5pPr>
            <a:lvl6pPr marL="2143125" indent="0">
              <a:buNone/>
              <a:defRPr sz="844"/>
            </a:lvl6pPr>
            <a:lvl7pPr marL="2571750" indent="0">
              <a:buNone/>
              <a:defRPr sz="844"/>
            </a:lvl7pPr>
            <a:lvl8pPr marL="3000375" indent="0">
              <a:buNone/>
              <a:defRPr sz="844"/>
            </a:lvl8pPr>
            <a:lvl9pPr marL="3429000" indent="0">
              <a:buNone/>
              <a:defRPr sz="844"/>
            </a:lvl9pPr>
          </a:lstStyle>
          <a:p>
            <a:pPr lvl="0"/>
            <a:r>
              <a:rPr lang="en-US"/>
              <a:t>Click to edit Master text styles</a:t>
            </a:r>
          </a:p>
        </p:txBody>
      </p:sp>
      <p:sp>
        <p:nvSpPr>
          <p:cNvPr id="5" name="Rectangle 4">
            <a:extLst>
              <a:ext uri="{FF2B5EF4-FFF2-40B4-BE49-F238E27FC236}">
                <a16:creationId xmlns:a16="http://schemas.microsoft.com/office/drawing/2014/main" id="{6A13F307-59EF-6D0E-9F77-A901E9AF4F7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E66465B-DD44-7048-5E5D-80A90DBFBB9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56DF886-D11C-183C-D064-551CAD4309CD}"/>
              </a:ext>
            </a:extLst>
          </p:cNvPr>
          <p:cNvSpPr>
            <a:spLocks noGrp="1" noChangeArrowheads="1"/>
          </p:cNvSpPr>
          <p:nvPr>
            <p:ph type="sldNum" sz="quarter" idx="12"/>
          </p:nvPr>
        </p:nvSpPr>
        <p:spPr>
          <a:ln/>
        </p:spPr>
        <p:txBody>
          <a:bodyPr/>
          <a:lstStyle>
            <a:lvl1pPr>
              <a:defRPr/>
            </a:lvl1pPr>
          </a:lstStyle>
          <a:p>
            <a:fld id="{79EB7BE2-8F9F-C241-A0D2-54CE00CD2772}" type="slidenum">
              <a:rPr lang="en-US" altLang="en-US"/>
              <a:pPr/>
              <a:t>‹#›</a:t>
            </a:fld>
            <a:endParaRPr lang="en-US" altLang="en-US"/>
          </a:p>
        </p:txBody>
      </p:sp>
    </p:spTree>
    <p:extLst>
      <p:ext uri="{BB962C8B-B14F-4D97-AF65-F5344CB8AC3E}">
        <p14:creationId xmlns:p14="http://schemas.microsoft.com/office/powerpoint/2010/main" val="4188817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0" y="19201805"/>
            <a:ext cx="21945600" cy="2268141"/>
          </a:xfrm>
        </p:spPr>
        <p:txBody>
          <a:bodyPr anchor="b"/>
          <a:lstStyle>
            <a:lvl1pPr algn="l">
              <a:defRPr sz="1875" b="1"/>
            </a:lvl1pPr>
          </a:lstStyle>
          <a:p>
            <a:r>
              <a:rPr lang="en-US"/>
              <a:t>Click to edit Master title style</a:t>
            </a:r>
          </a:p>
        </p:txBody>
      </p:sp>
      <p:sp>
        <p:nvSpPr>
          <p:cNvPr id="3" name="Picture Placeholder 2"/>
          <p:cNvSpPr>
            <a:spLocks noGrp="1"/>
          </p:cNvSpPr>
          <p:nvPr>
            <p:ph type="pic" idx="1"/>
          </p:nvPr>
        </p:nvSpPr>
        <p:spPr>
          <a:xfrm>
            <a:off x="7169150" y="2451200"/>
            <a:ext cx="21945600" cy="16458902"/>
          </a:xfrm>
        </p:spPr>
        <p:txBody>
          <a:bodyPr/>
          <a:lstStyle>
            <a:lvl1pPr marL="0" indent="0">
              <a:buNone/>
              <a:defRPr sz="3000"/>
            </a:lvl1pPr>
            <a:lvl2pPr marL="428625" indent="0">
              <a:buNone/>
              <a:defRPr sz="2625"/>
            </a:lvl2pPr>
            <a:lvl3pPr marL="857250" indent="0">
              <a:buNone/>
              <a:defRPr sz="2250"/>
            </a:lvl3pPr>
            <a:lvl4pPr marL="1285875" indent="0">
              <a:buNone/>
              <a:defRPr sz="1875"/>
            </a:lvl4pPr>
            <a:lvl5pPr marL="1714500" indent="0">
              <a:buNone/>
              <a:defRPr sz="1875"/>
            </a:lvl5pPr>
            <a:lvl6pPr marL="2143125" indent="0">
              <a:buNone/>
              <a:defRPr sz="1875"/>
            </a:lvl6pPr>
            <a:lvl7pPr marL="2571750" indent="0">
              <a:buNone/>
              <a:defRPr sz="1875"/>
            </a:lvl7pPr>
            <a:lvl8pPr marL="3000375" indent="0">
              <a:buNone/>
              <a:defRPr sz="1875"/>
            </a:lvl8pPr>
            <a:lvl9pPr marL="3429000" indent="0">
              <a:buNone/>
              <a:defRPr sz="1875"/>
            </a:lvl9pPr>
          </a:lstStyle>
          <a:p>
            <a:pPr lvl="0"/>
            <a:endParaRPr lang="en-US" noProof="0"/>
          </a:p>
        </p:txBody>
      </p:sp>
      <p:sp>
        <p:nvSpPr>
          <p:cNvPr id="4" name="Text Placeholder 3"/>
          <p:cNvSpPr>
            <a:spLocks noGrp="1"/>
          </p:cNvSpPr>
          <p:nvPr>
            <p:ph type="body" sz="half" idx="2"/>
          </p:nvPr>
        </p:nvSpPr>
        <p:spPr>
          <a:xfrm>
            <a:off x="7169150" y="21469946"/>
            <a:ext cx="21945600" cy="3219153"/>
          </a:xfrm>
        </p:spPr>
        <p:txBody>
          <a:bodyPr/>
          <a:lstStyle>
            <a:lvl1pPr marL="0" indent="0">
              <a:buNone/>
              <a:defRPr sz="1313"/>
            </a:lvl1pPr>
            <a:lvl2pPr marL="428625" indent="0">
              <a:buNone/>
              <a:defRPr sz="1125"/>
            </a:lvl2pPr>
            <a:lvl3pPr marL="857250" indent="0">
              <a:buNone/>
              <a:defRPr sz="938"/>
            </a:lvl3pPr>
            <a:lvl4pPr marL="1285875" indent="0">
              <a:buNone/>
              <a:defRPr sz="844"/>
            </a:lvl4pPr>
            <a:lvl5pPr marL="1714500" indent="0">
              <a:buNone/>
              <a:defRPr sz="844"/>
            </a:lvl5pPr>
            <a:lvl6pPr marL="2143125" indent="0">
              <a:buNone/>
              <a:defRPr sz="844"/>
            </a:lvl6pPr>
            <a:lvl7pPr marL="2571750" indent="0">
              <a:buNone/>
              <a:defRPr sz="844"/>
            </a:lvl7pPr>
            <a:lvl8pPr marL="3000375" indent="0">
              <a:buNone/>
              <a:defRPr sz="844"/>
            </a:lvl8pPr>
            <a:lvl9pPr marL="3429000" indent="0">
              <a:buNone/>
              <a:defRPr sz="844"/>
            </a:lvl9pPr>
          </a:lstStyle>
          <a:p>
            <a:pPr lvl="0"/>
            <a:r>
              <a:rPr lang="en-US"/>
              <a:t>Click to edit Master text styles</a:t>
            </a:r>
          </a:p>
        </p:txBody>
      </p:sp>
      <p:sp>
        <p:nvSpPr>
          <p:cNvPr id="5" name="Rectangle 4">
            <a:extLst>
              <a:ext uri="{FF2B5EF4-FFF2-40B4-BE49-F238E27FC236}">
                <a16:creationId xmlns:a16="http://schemas.microsoft.com/office/drawing/2014/main" id="{A548C2B5-5486-93FB-543D-44988B52B56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9760A5F-B703-0956-9CE7-AD66951F155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5A1398C-0D46-B549-0E3D-B92F9DFDFAD5}"/>
              </a:ext>
            </a:extLst>
          </p:cNvPr>
          <p:cNvSpPr>
            <a:spLocks noGrp="1" noChangeArrowheads="1"/>
          </p:cNvSpPr>
          <p:nvPr>
            <p:ph type="sldNum" sz="quarter" idx="12"/>
          </p:nvPr>
        </p:nvSpPr>
        <p:spPr>
          <a:ln/>
        </p:spPr>
        <p:txBody>
          <a:bodyPr/>
          <a:lstStyle>
            <a:lvl1pPr>
              <a:defRPr/>
            </a:lvl1pPr>
          </a:lstStyle>
          <a:p>
            <a:fld id="{E8A8CDE5-DC89-C746-A155-A411EF1F9EC8}" type="slidenum">
              <a:rPr lang="en-US" altLang="en-US"/>
              <a:pPr/>
              <a:t>‹#›</a:t>
            </a:fld>
            <a:endParaRPr lang="en-US" altLang="en-US"/>
          </a:p>
        </p:txBody>
      </p:sp>
    </p:spTree>
    <p:extLst>
      <p:ext uri="{BB962C8B-B14F-4D97-AF65-F5344CB8AC3E}">
        <p14:creationId xmlns:p14="http://schemas.microsoft.com/office/powerpoint/2010/main" val="4021885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7856C68-D038-44D6-AB72-46924CC9802D}"/>
              </a:ext>
            </a:extLst>
          </p:cNvPr>
          <p:cNvSpPr>
            <a:spLocks noGrp="1" noChangeArrowheads="1"/>
          </p:cNvSpPr>
          <p:nvPr>
            <p:ph type="title"/>
          </p:nvPr>
        </p:nvSpPr>
        <p:spPr bwMode="auto">
          <a:xfrm>
            <a:off x="2751138" y="2439293"/>
            <a:ext cx="31075312"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B1C79235-0D52-A767-2F88-BA3C02051863}"/>
              </a:ext>
            </a:extLst>
          </p:cNvPr>
          <p:cNvSpPr>
            <a:spLocks noGrp="1" noChangeArrowheads="1"/>
          </p:cNvSpPr>
          <p:nvPr>
            <p:ph type="body" idx="1"/>
          </p:nvPr>
        </p:nvSpPr>
        <p:spPr bwMode="auto">
          <a:xfrm>
            <a:off x="2751138" y="7905750"/>
            <a:ext cx="31075312" cy="1647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54ECDD3-559E-C2C7-FA3A-C05625DA5C0B}"/>
              </a:ext>
            </a:extLst>
          </p:cNvPr>
          <p:cNvSpPr>
            <a:spLocks noGrp="1" noChangeArrowheads="1"/>
          </p:cNvSpPr>
          <p:nvPr>
            <p:ph type="dt" sz="half" idx="2"/>
          </p:nvPr>
        </p:nvSpPr>
        <p:spPr bwMode="auto">
          <a:xfrm>
            <a:off x="2751138" y="25013543"/>
            <a:ext cx="7620000"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defTabSz="4079379">
              <a:defRPr sz="5719" b="0" smtClean="0">
                <a:solidFill>
                  <a:schemeClr val="tx1"/>
                </a:solidFill>
                <a:latin typeface="+mn-lt"/>
              </a:defRPr>
            </a:lvl1pPr>
          </a:lstStyle>
          <a:p>
            <a:pPr>
              <a:defRPr/>
            </a:pPr>
            <a:endParaRPr lang="en-US"/>
          </a:p>
        </p:txBody>
      </p:sp>
      <p:sp>
        <p:nvSpPr>
          <p:cNvPr id="1029" name="Rectangle 5">
            <a:extLst>
              <a:ext uri="{FF2B5EF4-FFF2-40B4-BE49-F238E27FC236}">
                <a16:creationId xmlns:a16="http://schemas.microsoft.com/office/drawing/2014/main" id="{7089EF46-0B0A-B66C-59BA-5D102B5F9EDE}"/>
              </a:ext>
            </a:extLst>
          </p:cNvPr>
          <p:cNvSpPr>
            <a:spLocks noGrp="1" noChangeArrowheads="1"/>
          </p:cNvSpPr>
          <p:nvPr>
            <p:ph type="ftr" sz="quarter" idx="3"/>
          </p:nvPr>
        </p:nvSpPr>
        <p:spPr bwMode="auto">
          <a:xfrm>
            <a:off x="12490450" y="25013543"/>
            <a:ext cx="11596688"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ctr" defTabSz="4079379">
              <a:defRPr sz="5719" b="0" smtClean="0">
                <a:solidFill>
                  <a:schemeClr val="tx1"/>
                </a:solidFill>
                <a:latin typeface="+mn-lt"/>
              </a:defRPr>
            </a:lvl1pPr>
          </a:lstStyle>
          <a:p>
            <a:pPr>
              <a:defRPr/>
            </a:pPr>
            <a:endParaRPr lang="en-US"/>
          </a:p>
        </p:txBody>
      </p:sp>
      <p:sp>
        <p:nvSpPr>
          <p:cNvPr id="1030" name="Rectangle 6">
            <a:extLst>
              <a:ext uri="{FF2B5EF4-FFF2-40B4-BE49-F238E27FC236}">
                <a16:creationId xmlns:a16="http://schemas.microsoft.com/office/drawing/2014/main" id="{8806A2EE-6FA3-8369-F51C-EC471E6D46B6}"/>
              </a:ext>
            </a:extLst>
          </p:cNvPr>
          <p:cNvSpPr>
            <a:spLocks noGrp="1" noChangeArrowheads="1"/>
          </p:cNvSpPr>
          <p:nvPr>
            <p:ph type="sldNum" sz="quarter" idx="4"/>
          </p:nvPr>
        </p:nvSpPr>
        <p:spPr bwMode="auto">
          <a:xfrm>
            <a:off x="26206450" y="25013543"/>
            <a:ext cx="7620000"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r" defTabSz="4079379">
              <a:defRPr sz="5719" b="0">
                <a:solidFill>
                  <a:schemeClr val="tx1"/>
                </a:solidFill>
                <a:latin typeface="Times New Roman" panose="02020603050405020304" pitchFamily="18" charset="0"/>
              </a:defRPr>
            </a:lvl1pPr>
          </a:lstStyle>
          <a:p>
            <a:fld id="{67AE59DB-6568-734C-87F8-EE056ECC4DE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79379" rtl="0" eaLnBrk="0" fontAlgn="base" hangingPunct="0">
        <a:spcBef>
          <a:spcPct val="0"/>
        </a:spcBef>
        <a:spcAft>
          <a:spcPct val="0"/>
        </a:spcAft>
        <a:defRPr sz="19875">
          <a:solidFill>
            <a:schemeClr val="tx2"/>
          </a:solidFill>
          <a:latin typeface="+mj-lt"/>
          <a:ea typeface="+mj-ea"/>
          <a:cs typeface="+mj-cs"/>
        </a:defRPr>
      </a:lvl1pPr>
      <a:lvl2pPr algn="ctr" defTabSz="4079379" rtl="0" eaLnBrk="0" fontAlgn="base" hangingPunct="0">
        <a:spcBef>
          <a:spcPct val="0"/>
        </a:spcBef>
        <a:spcAft>
          <a:spcPct val="0"/>
        </a:spcAft>
        <a:defRPr sz="19875">
          <a:solidFill>
            <a:schemeClr val="tx2"/>
          </a:solidFill>
          <a:latin typeface="Times New Roman" pitchFamily="18" charset="0"/>
        </a:defRPr>
      </a:lvl2pPr>
      <a:lvl3pPr algn="ctr" defTabSz="4079379" rtl="0" eaLnBrk="0" fontAlgn="base" hangingPunct="0">
        <a:spcBef>
          <a:spcPct val="0"/>
        </a:spcBef>
        <a:spcAft>
          <a:spcPct val="0"/>
        </a:spcAft>
        <a:defRPr sz="19875">
          <a:solidFill>
            <a:schemeClr val="tx2"/>
          </a:solidFill>
          <a:latin typeface="Times New Roman" pitchFamily="18" charset="0"/>
        </a:defRPr>
      </a:lvl3pPr>
      <a:lvl4pPr algn="ctr" defTabSz="4079379" rtl="0" eaLnBrk="0" fontAlgn="base" hangingPunct="0">
        <a:spcBef>
          <a:spcPct val="0"/>
        </a:spcBef>
        <a:spcAft>
          <a:spcPct val="0"/>
        </a:spcAft>
        <a:defRPr sz="19875">
          <a:solidFill>
            <a:schemeClr val="tx2"/>
          </a:solidFill>
          <a:latin typeface="Times New Roman" pitchFamily="18" charset="0"/>
        </a:defRPr>
      </a:lvl4pPr>
      <a:lvl5pPr algn="ctr" defTabSz="4079379" rtl="0" eaLnBrk="0" fontAlgn="base" hangingPunct="0">
        <a:spcBef>
          <a:spcPct val="0"/>
        </a:spcBef>
        <a:spcAft>
          <a:spcPct val="0"/>
        </a:spcAft>
        <a:defRPr sz="19875">
          <a:solidFill>
            <a:schemeClr val="tx2"/>
          </a:solidFill>
          <a:latin typeface="Times New Roman" pitchFamily="18" charset="0"/>
        </a:defRPr>
      </a:lvl5pPr>
      <a:lvl6pPr marL="428625" algn="ctr" defTabSz="4079379" rtl="0" eaLnBrk="0" fontAlgn="base" hangingPunct="0">
        <a:spcBef>
          <a:spcPct val="0"/>
        </a:spcBef>
        <a:spcAft>
          <a:spcPct val="0"/>
        </a:spcAft>
        <a:defRPr sz="19875">
          <a:solidFill>
            <a:schemeClr val="tx2"/>
          </a:solidFill>
          <a:latin typeface="Times New Roman" pitchFamily="18" charset="0"/>
        </a:defRPr>
      </a:lvl6pPr>
      <a:lvl7pPr marL="857250" algn="ctr" defTabSz="4079379" rtl="0" eaLnBrk="0" fontAlgn="base" hangingPunct="0">
        <a:spcBef>
          <a:spcPct val="0"/>
        </a:spcBef>
        <a:spcAft>
          <a:spcPct val="0"/>
        </a:spcAft>
        <a:defRPr sz="19875">
          <a:solidFill>
            <a:schemeClr val="tx2"/>
          </a:solidFill>
          <a:latin typeface="Times New Roman" pitchFamily="18" charset="0"/>
        </a:defRPr>
      </a:lvl7pPr>
      <a:lvl8pPr marL="1285875" algn="ctr" defTabSz="4079379" rtl="0" eaLnBrk="0" fontAlgn="base" hangingPunct="0">
        <a:spcBef>
          <a:spcPct val="0"/>
        </a:spcBef>
        <a:spcAft>
          <a:spcPct val="0"/>
        </a:spcAft>
        <a:defRPr sz="19875">
          <a:solidFill>
            <a:schemeClr val="tx2"/>
          </a:solidFill>
          <a:latin typeface="Times New Roman" pitchFamily="18" charset="0"/>
        </a:defRPr>
      </a:lvl8pPr>
      <a:lvl9pPr marL="1714500" algn="ctr" defTabSz="4079379" rtl="0" eaLnBrk="0" fontAlgn="base" hangingPunct="0">
        <a:spcBef>
          <a:spcPct val="0"/>
        </a:spcBef>
        <a:spcAft>
          <a:spcPct val="0"/>
        </a:spcAft>
        <a:defRPr sz="19875">
          <a:solidFill>
            <a:schemeClr val="tx2"/>
          </a:solidFill>
          <a:latin typeface="Times New Roman" pitchFamily="18" charset="0"/>
        </a:defRPr>
      </a:lvl9pPr>
    </p:titleStyle>
    <p:bodyStyle>
      <a:lvl1pPr marL="1526977" indent="-1526977" algn="l" defTabSz="4079379" rtl="0" eaLnBrk="0" fontAlgn="base" hangingPunct="0">
        <a:spcBef>
          <a:spcPct val="20000"/>
        </a:spcBef>
        <a:spcAft>
          <a:spcPct val="0"/>
        </a:spcAft>
        <a:buChar char="•"/>
        <a:defRPr sz="13594">
          <a:solidFill>
            <a:schemeClr val="tx1"/>
          </a:solidFill>
          <a:latin typeface="+mn-lt"/>
          <a:ea typeface="+mn-ea"/>
          <a:cs typeface="+mn-cs"/>
        </a:defRPr>
      </a:lvl1pPr>
      <a:lvl2pPr marL="3312914" indent="-1276945" algn="l" defTabSz="4079379" rtl="0" eaLnBrk="0" fontAlgn="base" hangingPunct="0">
        <a:spcBef>
          <a:spcPct val="20000"/>
        </a:spcBef>
        <a:spcAft>
          <a:spcPct val="0"/>
        </a:spcAft>
        <a:buChar char="–"/>
        <a:defRPr sz="12375">
          <a:solidFill>
            <a:schemeClr val="tx1"/>
          </a:solidFill>
          <a:latin typeface="+mn-lt"/>
        </a:defRPr>
      </a:lvl2pPr>
      <a:lvl3pPr marL="5088434" indent="-1009055" algn="l" defTabSz="4079379" rtl="0" eaLnBrk="0" fontAlgn="base" hangingPunct="0">
        <a:spcBef>
          <a:spcPct val="20000"/>
        </a:spcBef>
        <a:spcAft>
          <a:spcPct val="0"/>
        </a:spcAft>
        <a:buChar char="•"/>
        <a:defRPr sz="10313">
          <a:solidFill>
            <a:schemeClr val="tx1"/>
          </a:solidFill>
          <a:latin typeface="+mn-lt"/>
        </a:defRPr>
      </a:lvl3pPr>
      <a:lvl4pPr marL="7131844" indent="-1029891" algn="l" defTabSz="4079379" rtl="0" eaLnBrk="0" fontAlgn="base" hangingPunct="0">
        <a:spcBef>
          <a:spcPct val="20000"/>
        </a:spcBef>
        <a:spcAft>
          <a:spcPct val="0"/>
        </a:spcAft>
        <a:buChar char="–"/>
        <a:defRPr sz="8719">
          <a:solidFill>
            <a:schemeClr val="tx1"/>
          </a:solidFill>
          <a:latin typeface="+mn-lt"/>
        </a:defRPr>
      </a:lvl4pPr>
      <a:lvl5pPr marL="9158883" indent="-1013520" algn="l" defTabSz="4079379" rtl="0" eaLnBrk="0" fontAlgn="base" hangingPunct="0">
        <a:spcBef>
          <a:spcPct val="20000"/>
        </a:spcBef>
        <a:spcAft>
          <a:spcPct val="0"/>
        </a:spcAft>
        <a:buChar char="»"/>
        <a:defRPr sz="8719">
          <a:solidFill>
            <a:schemeClr val="tx1"/>
          </a:solidFill>
          <a:latin typeface="+mn-lt"/>
        </a:defRPr>
      </a:lvl5pPr>
      <a:lvl6pPr marL="9587508" indent="-1013520" algn="l" defTabSz="4079379" rtl="0" eaLnBrk="0" fontAlgn="base" hangingPunct="0">
        <a:spcBef>
          <a:spcPct val="20000"/>
        </a:spcBef>
        <a:spcAft>
          <a:spcPct val="0"/>
        </a:spcAft>
        <a:buChar char="»"/>
        <a:defRPr sz="8719">
          <a:solidFill>
            <a:schemeClr val="tx1"/>
          </a:solidFill>
          <a:latin typeface="+mn-lt"/>
        </a:defRPr>
      </a:lvl6pPr>
      <a:lvl7pPr marL="10016133" indent="-1013520" algn="l" defTabSz="4079379" rtl="0" eaLnBrk="0" fontAlgn="base" hangingPunct="0">
        <a:spcBef>
          <a:spcPct val="20000"/>
        </a:spcBef>
        <a:spcAft>
          <a:spcPct val="0"/>
        </a:spcAft>
        <a:buChar char="»"/>
        <a:defRPr sz="8719">
          <a:solidFill>
            <a:schemeClr val="tx1"/>
          </a:solidFill>
          <a:latin typeface="+mn-lt"/>
        </a:defRPr>
      </a:lvl7pPr>
      <a:lvl8pPr marL="10444758" indent="-1013520" algn="l" defTabSz="4079379" rtl="0" eaLnBrk="0" fontAlgn="base" hangingPunct="0">
        <a:spcBef>
          <a:spcPct val="20000"/>
        </a:spcBef>
        <a:spcAft>
          <a:spcPct val="0"/>
        </a:spcAft>
        <a:buChar char="»"/>
        <a:defRPr sz="8719">
          <a:solidFill>
            <a:schemeClr val="tx1"/>
          </a:solidFill>
          <a:latin typeface="+mn-lt"/>
        </a:defRPr>
      </a:lvl8pPr>
      <a:lvl9pPr marL="10873383" indent="-1013520" algn="l" defTabSz="4079379" rtl="0" eaLnBrk="0" fontAlgn="base" hangingPunct="0">
        <a:spcBef>
          <a:spcPct val="20000"/>
        </a:spcBef>
        <a:spcAft>
          <a:spcPct val="0"/>
        </a:spcAft>
        <a:buChar char="»"/>
        <a:defRPr sz="8719">
          <a:solidFill>
            <a:schemeClr val="tx1"/>
          </a:solidFill>
          <a:latin typeface="+mn-lt"/>
        </a:defRPr>
      </a:lvl9pPr>
    </p:bodyStyle>
    <p:otherStyle>
      <a:defPPr>
        <a:defRPr lang="en-US"/>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Text Box 2">
            <a:extLst>
              <a:ext uri="{FF2B5EF4-FFF2-40B4-BE49-F238E27FC236}">
                <a16:creationId xmlns:a16="http://schemas.microsoft.com/office/drawing/2014/main" id="{3B993E0D-83C1-CD29-3370-3F30C1C2CB0F}"/>
              </a:ext>
            </a:extLst>
          </p:cNvPr>
          <p:cNvSpPr txBox="1">
            <a:spLocks noChangeArrowheads="1"/>
          </p:cNvSpPr>
          <p:nvPr/>
        </p:nvSpPr>
        <p:spPr bwMode="auto">
          <a:xfrm>
            <a:off x="1381125" y="211337"/>
            <a:ext cx="33813750" cy="1800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8625" tIns="428625" rIns="428625" bIns="428625">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en-US" sz="6188">
                <a:solidFill>
                  <a:srgbClr val="000066"/>
                </a:solidFill>
                <a:latin typeface="Calibri" panose="020F0502020204030204" pitchFamily="34" charset="0"/>
                <a:cs typeface="Calibri" panose="020F0502020204030204" pitchFamily="34" charset="0"/>
              </a:rPr>
              <a:t>Poster with Horizontal Layout: Title of Poster in Calibri, Bold, 60-80 Points</a:t>
            </a:r>
          </a:p>
        </p:txBody>
      </p:sp>
      <p:sp>
        <p:nvSpPr>
          <p:cNvPr id="1035" name="Line 72">
            <a:extLst>
              <a:ext uri="{FF2B5EF4-FFF2-40B4-BE49-F238E27FC236}">
                <a16:creationId xmlns:a16="http://schemas.microsoft.com/office/drawing/2014/main" id="{1C7B3F7E-758B-89E0-F2EC-D0CE16E3EBC2}"/>
              </a:ext>
            </a:extLst>
          </p:cNvPr>
          <p:cNvSpPr>
            <a:spLocks noChangeShapeType="1"/>
          </p:cNvSpPr>
          <p:nvPr/>
        </p:nvSpPr>
        <p:spPr bwMode="auto">
          <a:xfrm>
            <a:off x="1172766" y="3677544"/>
            <a:ext cx="0" cy="23754457"/>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750"/>
          </a:p>
        </p:txBody>
      </p:sp>
      <p:sp>
        <p:nvSpPr>
          <p:cNvPr id="1036" name="Text Box 95">
            <a:extLst>
              <a:ext uri="{FF2B5EF4-FFF2-40B4-BE49-F238E27FC236}">
                <a16:creationId xmlns:a16="http://schemas.microsoft.com/office/drawing/2014/main" id="{51B4E187-0F79-81C8-3A59-6D2F9FA05BFE}"/>
              </a:ext>
            </a:extLst>
          </p:cNvPr>
          <p:cNvSpPr txBox="1">
            <a:spLocks noChangeArrowheads="1"/>
          </p:cNvSpPr>
          <p:nvPr/>
        </p:nvSpPr>
        <p:spPr bwMode="auto">
          <a:xfrm>
            <a:off x="18957727" y="22081630"/>
            <a:ext cx="16319004" cy="1669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313" tIns="42438" rIns="428625" bIns="42438">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375">
                <a:solidFill>
                  <a:srgbClr val="000066"/>
                </a:solidFill>
                <a:latin typeface="Calibri" panose="020F0502020204030204" pitchFamily="34" charset="0"/>
                <a:cs typeface="Calibri" panose="020F0502020204030204" pitchFamily="34" charset="0"/>
              </a:rPr>
              <a:t>Acknowledgments (Calibri, 36 points, bold)</a:t>
            </a:r>
          </a:p>
          <a:p>
            <a:pPr algn="just">
              <a:spcBef>
                <a:spcPts val="1125"/>
              </a:spcBef>
            </a:pPr>
            <a:r>
              <a:rPr lang="en-US" altLang="en-US" sz="3000">
                <a:solidFill>
                  <a:schemeClr val="tx1"/>
                </a:solidFill>
                <a:latin typeface="Calibri" panose="020F0502020204030204" pitchFamily="34" charset="0"/>
                <a:cs typeface="Calibri" panose="020F0502020204030204" pitchFamily="34" charset="0"/>
              </a:rPr>
              <a:t>	In this template, acknowledgments are set in Calibri, 32 points. Try to keep the acknowledgments to one or two lines.</a:t>
            </a:r>
          </a:p>
        </p:txBody>
      </p:sp>
      <p:sp>
        <p:nvSpPr>
          <p:cNvPr id="1037" name="Text Box 96">
            <a:extLst>
              <a:ext uri="{FF2B5EF4-FFF2-40B4-BE49-F238E27FC236}">
                <a16:creationId xmlns:a16="http://schemas.microsoft.com/office/drawing/2014/main" id="{67B34971-2780-E260-845D-9B8BC39E84C9}"/>
              </a:ext>
            </a:extLst>
          </p:cNvPr>
          <p:cNvSpPr txBox="1">
            <a:spLocks noChangeArrowheads="1"/>
          </p:cNvSpPr>
          <p:nvPr/>
        </p:nvSpPr>
        <p:spPr bwMode="auto">
          <a:xfrm>
            <a:off x="7661672" y="2286000"/>
            <a:ext cx="21431250" cy="187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2878" tIns="42438" rIns="392878" bIns="42438">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en-US" sz="4125">
                <a:solidFill>
                  <a:schemeClr val="tx1"/>
                </a:solidFill>
                <a:latin typeface="Calibri" panose="020F0502020204030204" pitchFamily="34" charset="0"/>
                <a:cs typeface="Calibri" panose="020F0502020204030204" pitchFamily="34" charset="0"/>
              </a:rPr>
              <a:t>Names of Authors in Calibri, 44 Points, Bold</a:t>
            </a:r>
          </a:p>
          <a:p>
            <a:pPr algn="ctr"/>
            <a:r>
              <a:rPr lang="en-US" altLang="en-US" sz="3750">
                <a:solidFill>
                  <a:schemeClr val="tx1"/>
                </a:solidFill>
                <a:latin typeface="Calibri" panose="020F0502020204030204" pitchFamily="34" charset="0"/>
                <a:cs typeface="Calibri" panose="020F0502020204030204" pitchFamily="34" charset="0"/>
              </a:rPr>
              <a:t>Department in 40 points bold</a:t>
            </a:r>
          </a:p>
          <a:p>
            <a:pPr algn="ctr"/>
            <a:r>
              <a:rPr lang="en-US" altLang="en-US" sz="3750">
                <a:solidFill>
                  <a:schemeClr val="tx1"/>
                </a:solidFill>
                <a:latin typeface="Calibri" panose="020F0502020204030204" pitchFamily="34" charset="0"/>
                <a:cs typeface="Calibri" panose="020F0502020204030204" pitchFamily="34" charset="0"/>
              </a:rPr>
              <a:t>Institution in 40 points bold</a:t>
            </a:r>
          </a:p>
        </p:txBody>
      </p:sp>
      <p:sp>
        <p:nvSpPr>
          <p:cNvPr id="1038" name="Text Box 3">
            <a:extLst>
              <a:ext uri="{FF2B5EF4-FFF2-40B4-BE49-F238E27FC236}">
                <a16:creationId xmlns:a16="http://schemas.microsoft.com/office/drawing/2014/main" id="{1EDB8AB8-D445-4605-BF34-F90AC5BA3354}"/>
              </a:ext>
            </a:extLst>
          </p:cNvPr>
          <p:cNvSpPr txBox="1">
            <a:spLocks noChangeArrowheads="1"/>
          </p:cNvSpPr>
          <p:nvPr/>
        </p:nvSpPr>
        <p:spPr bwMode="auto">
          <a:xfrm>
            <a:off x="1357313" y="4927700"/>
            <a:ext cx="16363653" cy="2927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8625" tIns="42438" rIns="214313" bIns="42438">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125">
                <a:solidFill>
                  <a:srgbClr val="000066"/>
                </a:solidFill>
                <a:latin typeface="Calibri" panose="020F0502020204030204" pitchFamily="34" charset="0"/>
                <a:cs typeface="Calibri" panose="020F0502020204030204" pitchFamily="34" charset="0"/>
              </a:rPr>
              <a:t>Heading (Calibri: 44 Points, Bold)</a:t>
            </a:r>
          </a:p>
          <a:p>
            <a:pPr>
              <a:spcBef>
                <a:spcPct val="25000"/>
              </a:spcBef>
            </a:pPr>
            <a:r>
              <a:rPr lang="en-US" altLang="en-US" sz="3375">
                <a:solidFill>
                  <a:schemeClr val="tx1"/>
                </a:solidFill>
                <a:latin typeface="Calibri" panose="020F0502020204030204" pitchFamily="34" charset="0"/>
                <a:cs typeface="Calibri" panose="020F0502020204030204" pitchFamily="34" charset="0"/>
              </a:rPr>
              <a:t>	The first section of the poster should define the topic and show its importance. A good test is whether the poster can orient the audience to these two aspects in 20 seconds. Shown in Figure 1 are two possible layouts for a poster. This section was set in Calibri, boldface, 36 points.</a:t>
            </a:r>
            <a:endParaRPr lang="en-US" altLang="en-US" sz="3375">
              <a:latin typeface="Calibri" panose="020F0502020204030204" pitchFamily="34" charset="0"/>
              <a:cs typeface="Calibri" panose="020F0502020204030204" pitchFamily="34" charset="0"/>
            </a:endParaRPr>
          </a:p>
        </p:txBody>
      </p:sp>
      <p:sp>
        <p:nvSpPr>
          <p:cNvPr id="1039" name="Text Box 126">
            <a:extLst>
              <a:ext uri="{FF2B5EF4-FFF2-40B4-BE49-F238E27FC236}">
                <a16:creationId xmlns:a16="http://schemas.microsoft.com/office/drawing/2014/main" id="{1A090DE1-A3E9-7C13-25B9-D9E97859100F}"/>
              </a:ext>
            </a:extLst>
          </p:cNvPr>
          <p:cNvSpPr txBox="1">
            <a:spLocks noChangeArrowheads="1"/>
          </p:cNvSpPr>
          <p:nvPr/>
        </p:nvSpPr>
        <p:spPr bwMode="auto">
          <a:xfrm>
            <a:off x="2428875" y="14500325"/>
            <a:ext cx="13287375" cy="547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2878" tIns="42438" rIns="392878" bIns="42438">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ctr"/>
            <a:r>
              <a:rPr lang="en-US" altLang="en-US" sz="3000">
                <a:solidFill>
                  <a:schemeClr val="tx1"/>
                </a:solidFill>
                <a:latin typeface="Calibri" panose="020F0502020204030204" pitchFamily="34" charset="0"/>
                <a:cs typeface="Calibri" panose="020F0502020204030204" pitchFamily="34" charset="0"/>
              </a:rPr>
              <a:t>Figure 1. Two possible layouts for poster (caption: 32 points, bold). </a:t>
            </a:r>
          </a:p>
        </p:txBody>
      </p:sp>
      <p:sp>
        <p:nvSpPr>
          <p:cNvPr id="1040" name="Text Box 226">
            <a:extLst>
              <a:ext uri="{FF2B5EF4-FFF2-40B4-BE49-F238E27FC236}">
                <a16:creationId xmlns:a16="http://schemas.microsoft.com/office/drawing/2014/main" id="{1AE00E42-9AD1-B3BF-AE66-DD72E1C01C85}"/>
              </a:ext>
            </a:extLst>
          </p:cNvPr>
          <p:cNvSpPr txBox="1">
            <a:spLocks noChangeArrowheads="1"/>
          </p:cNvSpPr>
          <p:nvPr/>
        </p:nvSpPr>
        <p:spPr bwMode="auto">
          <a:xfrm>
            <a:off x="1357313" y="2832200"/>
            <a:ext cx="5000625" cy="771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2878" tIns="39288" rIns="392878" bIns="39288">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4500">
                <a:solidFill>
                  <a:schemeClr val="tx1"/>
                </a:solidFill>
                <a:latin typeface="Calibri" panose="020F0502020204030204" pitchFamily="34" charset="0"/>
                <a:cs typeface="Calibri" panose="020F0502020204030204" pitchFamily="34" charset="0"/>
              </a:rPr>
              <a:t>Sponsor Logo</a:t>
            </a:r>
          </a:p>
        </p:txBody>
      </p:sp>
      <p:sp>
        <p:nvSpPr>
          <p:cNvPr id="1041" name="Text Box 238">
            <a:extLst>
              <a:ext uri="{FF2B5EF4-FFF2-40B4-BE49-F238E27FC236}">
                <a16:creationId xmlns:a16="http://schemas.microsoft.com/office/drawing/2014/main" id="{1DD1A846-E6F2-3D3D-C6EF-3D141C9ECBC3}"/>
              </a:ext>
            </a:extLst>
          </p:cNvPr>
          <p:cNvSpPr txBox="1">
            <a:spLocks noChangeArrowheads="1"/>
          </p:cNvSpPr>
          <p:nvPr/>
        </p:nvSpPr>
        <p:spPr bwMode="auto">
          <a:xfrm>
            <a:off x="18801458" y="24574501"/>
            <a:ext cx="16475273" cy="2200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313" tIns="42438" rIns="428625" bIns="428625">
            <a:spAutoFit/>
          </a:bodyPr>
          <a:lstStyle>
            <a:lvl1pPr marL="877888" indent="-877888"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375">
                <a:solidFill>
                  <a:srgbClr val="000066"/>
                </a:solidFill>
                <a:latin typeface="Calibri" panose="020F0502020204030204" pitchFamily="34" charset="0"/>
                <a:cs typeface="Calibri" panose="020F0502020204030204" pitchFamily="34" charset="0"/>
              </a:rPr>
              <a:t>References (Calibri, 36 points, bold)</a:t>
            </a:r>
          </a:p>
          <a:p>
            <a:pPr algn="just">
              <a:spcBef>
                <a:spcPts val="1125"/>
              </a:spcBef>
            </a:pPr>
            <a:r>
              <a:rPr lang="en-US" altLang="en-US" sz="3000">
                <a:solidFill>
                  <a:schemeClr val="tx1"/>
                </a:solidFill>
                <a:latin typeface="Calibri" panose="020F0502020204030204" pitchFamily="34" charset="0"/>
                <a:cs typeface="Calibri" panose="020F0502020204030204" pitchFamily="34" charset="0"/>
              </a:rPr>
              <a:t>First reference in Calibri, 32 points, with reverse indent: alphabetical or numerical order.</a:t>
            </a:r>
          </a:p>
          <a:p>
            <a:pPr algn="just">
              <a:spcBef>
                <a:spcPts val="1125"/>
              </a:spcBef>
            </a:pPr>
            <a:r>
              <a:rPr lang="en-US" altLang="en-US" sz="3000">
                <a:solidFill>
                  <a:schemeClr val="tx1"/>
                </a:solidFill>
                <a:latin typeface="Calibri" panose="020F0502020204030204" pitchFamily="34" charset="0"/>
                <a:cs typeface="Calibri" panose="020F0502020204030204" pitchFamily="34" charset="0"/>
              </a:rPr>
              <a:t>Second reference in Calibri, 32 points, with reverse indent: alphabetical or numerical order.</a:t>
            </a:r>
          </a:p>
        </p:txBody>
      </p:sp>
      <p:sp>
        <p:nvSpPr>
          <p:cNvPr id="1042" name="Text Box 240">
            <a:extLst>
              <a:ext uri="{FF2B5EF4-FFF2-40B4-BE49-F238E27FC236}">
                <a16:creationId xmlns:a16="http://schemas.microsoft.com/office/drawing/2014/main" id="{200A53FB-4025-ECBA-C1C1-05FF60E5B8F3}"/>
              </a:ext>
            </a:extLst>
          </p:cNvPr>
          <p:cNvSpPr txBox="1">
            <a:spLocks noChangeArrowheads="1"/>
          </p:cNvSpPr>
          <p:nvPr/>
        </p:nvSpPr>
        <p:spPr bwMode="auto">
          <a:xfrm>
            <a:off x="29423320" y="2832200"/>
            <a:ext cx="5853411" cy="771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313" tIns="39288" rIns="428625" bIns="39288">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lgn="r"/>
            <a:r>
              <a:rPr lang="en-US" altLang="en-US" sz="4500">
                <a:solidFill>
                  <a:schemeClr val="tx1"/>
                </a:solidFill>
                <a:latin typeface="Calibri" panose="020F0502020204030204" pitchFamily="34" charset="0"/>
                <a:cs typeface="Calibri" panose="020F0502020204030204" pitchFamily="34" charset="0"/>
              </a:rPr>
              <a:t>Institution Logo</a:t>
            </a:r>
          </a:p>
        </p:txBody>
      </p:sp>
      <p:sp>
        <p:nvSpPr>
          <p:cNvPr id="1043" name="Text Box 304">
            <a:extLst>
              <a:ext uri="{FF2B5EF4-FFF2-40B4-BE49-F238E27FC236}">
                <a16:creationId xmlns:a16="http://schemas.microsoft.com/office/drawing/2014/main" id="{929E61B5-7D6E-7721-BE03-0E52F7E9EA60}"/>
              </a:ext>
            </a:extLst>
          </p:cNvPr>
          <p:cNvSpPr txBox="1">
            <a:spLocks noChangeArrowheads="1"/>
          </p:cNvSpPr>
          <p:nvPr/>
        </p:nvSpPr>
        <p:spPr bwMode="auto">
          <a:xfrm>
            <a:off x="1357313" y="16298169"/>
            <a:ext cx="16375559" cy="2927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28625" tIns="42438" rIns="214313" bIns="42438">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125">
                <a:solidFill>
                  <a:srgbClr val="000066"/>
                </a:solidFill>
                <a:latin typeface="Calibri" panose="020F0502020204030204" pitchFamily="34" charset="0"/>
                <a:cs typeface="Calibri" panose="020F0502020204030204" pitchFamily="34" charset="0"/>
              </a:rPr>
              <a:t>Heading (Calibri: 44 Points, Bold)</a:t>
            </a:r>
          </a:p>
          <a:p>
            <a:pPr>
              <a:spcBef>
                <a:spcPct val="25000"/>
              </a:spcBef>
            </a:pPr>
            <a:r>
              <a:rPr lang="en-US" altLang="en-US" sz="3375">
                <a:solidFill>
                  <a:schemeClr val="tx1"/>
                </a:solidFill>
                <a:latin typeface="Calibri" panose="020F0502020204030204" pitchFamily="34" charset="0"/>
                <a:cs typeface="Calibri" panose="020F0502020204030204" pitchFamily="34" charset="0"/>
              </a:rPr>
              <a:t>	The second section of the poster might serve a number of purposes: background information, methods, or system design. An important point with posters is to rely on visuals rather than longs blocks of text to communicate. Figure 2 shows two more possible layouts for posters. This section was set in Calibri, boldface, 36 points.</a:t>
            </a:r>
            <a:endParaRPr lang="en-US" altLang="en-US" sz="3375">
              <a:latin typeface="Calibri" panose="020F0502020204030204" pitchFamily="34" charset="0"/>
              <a:cs typeface="Calibri" panose="020F0502020204030204" pitchFamily="34" charset="0"/>
            </a:endParaRPr>
          </a:p>
        </p:txBody>
      </p:sp>
      <p:sp>
        <p:nvSpPr>
          <p:cNvPr id="1044" name="Text Box 341">
            <a:extLst>
              <a:ext uri="{FF2B5EF4-FFF2-40B4-BE49-F238E27FC236}">
                <a16:creationId xmlns:a16="http://schemas.microsoft.com/office/drawing/2014/main" id="{684E4E1A-5D80-715B-B78B-0078755B906F}"/>
              </a:ext>
            </a:extLst>
          </p:cNvPr>
          <p:cNvSpPr txBox="1">
            <a:spLocks noChangeArrowheads="1"/>
          </p:cNvSpPr>
          <p:nvPr/>
        </p:nvSpPr>
        <p:spPr bwMode="auto">
          <a:xfrm>
            <a:off x="2143125" y="26317278"/>
            <a:ext cx="14287500" cy="547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2878" tIns="42438" rIns="392878" bIns="42438">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000">
                <a:solidFill>
                  <a:schemeClr val="tx1"/>
                </a:solidFill>
                <a:latin typeface="Calibri" panose="020F0502020204030204" pitchFamily="34" charset="0"/>
                <a:cs typeface="Calibri" panose="020F0502020204030204" pitchFamily="34" charset="0"/>
              </a:rPr>
              <a:t>Figure 2. Two other possible layouts for poster (caption: 32 points, bold). </a:t>
            </a:r>
          </a:p>
        </p:txBody>
      </p:sp>
      <p:sp>
        <p:nvSpPr>
          <p:cNvPr id="1045" name="Text Box 401">
            <a:extLst>
              <a:ext uri="{FF2B5EF4-FFF2-40B4-BE49-F238E27FC236}">
                <a16:creationId xmlns:a16="http://schemas.microsoft.com/office/drawing/2014/main" id="{3216B5DB-FD0C-EF5C-DAE1-3DF79C3E9DCE}"/>
              </a:ext>
            </a:extLst>
          </p:cNvPr>
          <p:cNvSpPr txBox="1">
            <a:spLocks noChangeArrowheads="1"/>
          </p:cNvSpPr>
          <p:nvPr/>
        </p:nvSpPr>
        <p:spPr bwMode="auto">
          <a:xfrm>
            <a:off x="18969633" y="18716625"/>
            <a:ext cx="16307098" cy="2408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313" tIns="42438" rIns="428625" bIns="42438">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125">
                <a:solidFill>
                  <a:srgbClr val="000066"/>
                </a:solidFill>
                <a:latin typeface="Calibri" panose="020F0502020204030204" pitchFamily="34" charset="0"/>
                <a:cs typeface="Calibri" panose="020F0502020204030204" pitchFamily="34" charset="0"/>
              </a:rPr>
              <a:t>Heading (Calibri 44 Points)</a:t>
            </a:r>
          </a:p>
          <a:p>
            <a:pPr>
              <a:spcBef>
                <a:spcPct val="25000"/>
              </a:spcBef>
            </a:pPr>
            <a:r>
              <a:rPr lang="en-US" altLang="en-US" sz="3375" b="0">
                <a:solidFill>
                  <a:schemeClr val="tx1"/>
                </a:solidFill>
                <a:latin typeface="Calibri" panose="020F0502020204030204" pitchFamily="34" charset="0"/>
                <a:cs typeface="Calibri" panose="020F0502020204030204" pitchFamily="34" charset="0"/>
              </a:rPr>
              <a:t>	</a:t>
            </a:r>
            <a:r>
              <a:rPr lang="en-US" altLang="en-US" sz="3375">
                <a:solidFill>
                  <a:schemeClr val="tx1"/>
                </a:solidFill>
                <a:latin typeface="Calibri" panose="020F0502020204030204" pitchFamily="34" charset="0"/>
                <a:cs typeface="Calibri" panose="020F0502020204030204" pitchFamily="34" charset="0"/>
              </a:rPr>
              <a:t>The final section of the poster generally provides conclusions and recommendations. This section was set in Calibri, boldface, 36 points. As with the first section, this section is read by most passers-by. </a:t>
            </a:r>
            <a:endParaRPr lang="en-US" altLang="en-US" sz="3375">
              <a:latin typeface="Calibri" panose="020F0502020204030204" pitchFamily="34" charset="0"/>
              <a:cs typeface="Calibri" panose="020F0502020204030204" pitchFamily="34" charset="0"/>
            </a:endParaRPr>
          </a:p>
        </p:txBody>
      </p:sp>
      <p:sp>
        <p:nvSpPr>
          <p:cNvPr id="1046" name="Text Box 402">
            <a:extLst>
              <a:ext uri="{FF2B5EF4-FFF2-40B4-BE49-F238E27FC236}">
                <a16:creationId xmlns:a16="http://schemas.microsoft.com/office/drawing/2014/main" id="{029CABCC-4D68-4FC9-21F2-939F8214C2DE}"/>
              </a:ext>
            </a:extLst>
          </p:cNvPr>
          <p:cNvSpPr txBox="1">
            <a:spLocks noChangeArrowheads="1"/>
          </p:cNvSpPr>
          <p:nvPr/>
        </p:nvSpPr>
        <p:spPr bwMode="auto">
          <a:xfrm>
            <a:off x="18913079" y="4927700"/>
            <a:ext cx="16363653" cy="40964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14313" tIns="42438" rIns="428625" bIns="42438">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r>
              <a:rPr lang="en-US" altLang="en-US" sz="4125">
                <a:solidFill>
                  <a:srgbClr val="000066"/>
                </a:solidFill>
                <a:latin typeface="Calibri" panose="020F0502020204030204" pitchFamily="34" charset="0"/>
                <a:cs typeface="Calibri" panose="020F0502020204030204" pitchFamily="34" charset="0"/>
              </a:rPr>
              <a:t>Heading (Calibri: 44 Points, Bold)</a:t>
            </a:r>
          </a:p>
          <a:p>
            <a:pPr>
              <a:spcBef>
                <a:spcPct val="25000"/>
              </a:spcBef>
            </a:pPr>
            <a:r>
              <a:rPr lang="en-US" altLang="en-US" sz="3375">
                <a:solidFill>
                  <a:schemeClr val="tx1"/>
                </a:solidFill>
                <a:latin typeface="Calibri" panose="020F0502020204030204" pitchFamily="34" charset="0"/>
                <a:cs typeface="Calibri" panose="020F0502020204030204" pitchFamily="34" charset="0"/>
              </a:rPr>
              <a:t>	One section of a poster should present the results. Often the results can be depicted with graphs, such as for an experiment, or with drawings such as with a design. </a:t>
            </a:r>
          </a:p>
          <a:p>
            <a:pPr>
              <a:spcBef>
                <a:spcPct val="25000"/>
              </a:spcBef>
            </a:pPr>
            <a:r>
              <a:rPr lang="en-US" altLang="en-US" sz="3375">
                <a:solidFill>
                  <a:schemeClr val="tx1"/>
                </a:solidFill>
                <a:latin typeface="Calibri" panose="020F0502020204030204" pitchFamily="34" charset="0"/>
                <a:cs typeface="Calibri" panose="020F0502020204030204" pitchFamily="34" charset="0"/>
              </a:rPr>
              <a:t>	Shown in Figure 3 are two more possible layouts for a poster. This section was set in Calibri, boldface, 36 points. Note that the amount of type in the sections affects the choice, size, and boldfacing of the typeface. No matter the type that you select for the sections, you should still use a bold sans serif for the headings. </a:t>
            </a:r>
            <a:endParaRPr lang="en-US" altLang="en-US" sz="3375">
              <a:latin typeface="Calibri" panose="020F0502020204030204" pitchFamily="34" charset="0"/>
              <a:cs typeface="Calibri" panose="020F0502020204030204" pitchFamily="34" charset="0"/>
            </a:endParaRPr>
          </a:p>
        </p:txBody>
      </p:sp>
      <p:sp>
        <p:nvSpPr>
          <p:cNvPr id="1047" name="Text Box 443">
            <a:extLst>
              <a:ext uri="{FF2B5EF4-FFF2-40B4-BE49-F238E27FC236}">
                <a16:creationId xmlns:a16="http://schemas.microsoft.com/office/drawing/2014/main" id="{C4444AD4-E630-A28B-7779-BF2D71470D1F}"/>
              </a:ext>
            </a:extLst>
          </p:cNvPr>
          <p:cNvSpPr txBox="1">
            <a:spLocks noChangeArrowheads="1"/>
          </p:cNvSpPr>
          <p:nvPr/>
        </p:nvSpPr>
        <p:spPr bwMode="auto">
          <a:xfrm>
            <a:off x="19645313" y="16316028"/>
            <a:ext cx="14287500" cy="547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92878" tIns="42438" rIns="392878" bIns="42438">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3000">
                <a:solidFill>
                  <a:schemeClr val="tx1"/>
                </a:solidFill>
                <a:latin typeface="Calibri" panose="020F0502020204030204" pitchFamily="34" charset="0"/>
                <a:cs typeface="Calibri" panose="020F0502020204030204" pitchFamily="34" charset="0"/>
              </a:rPr>
              <a:t>Figure 3. Two more possible layouts for poster (caption: 32 points, bold). </a:t>
            </a:r>
          </a:p>
        </p:txBody>
      </p:sp>
      <p:grpSp>
        <p:nvGrpSpPr>
          <p:cNvPr id="1048" name="Group 619">
            <a:extLst>
              <a:ext uri="{FF2B5EF4-FFF2-40B4-BE49-F238E27FC236}">
                <a16:creationId xmlns:a16="http://schemas.microsoft.com/office/drawing/2014/main" id="{37B56787-5D27-A9B5-26D1-B522504044CA}"/>
              </a:ext>
            </a:extLst>
          </p:cNvPr>
          <p:cNvGrpSpPr>
            <a:grpSpLocks/>
          </p:cNvGrpSpPr>
          <p:nvPr/>
        </p:nvGrpSpPr>
        <p:grpSpPr bwMode="auto">
          <a:xfrm>
            <a:off x="19431000" y="10386715"/>
            <a:ext cx="7085708" cy="5649516"/>
            <a:chOff x="12096" y="6864"/>
            <a:chExt cx="4761" cy="3796"/>
          </a:xfrm>
        </p:grpSpPr>
        <p:sp>
          <p:nvSpPr>
            <p:cNvPr id="1205" name="Rectangle 493">
              <a:extLst>
                <a:ext uri="{FF2B5EF4-FFF2-40B4-BE49-F238E27FC236}">
                  <a16:creationId xmlns:a16="http://schemas.microsoft.com/office/drawing/2014/main" id="{9ABD409A-DB15-FACA-3BD7-3A20D0158EC8}"/>
                </a:ext>
              </a:extLst>
            </p:cNvPr>
            <p:cNvSpPr>
              <a:spLocks noChangeArrowheads="1"/>
            </p:cNvSpPr>
            <p:nvPr/>
          </p:nvSpPr>
          <p:spPr bwMode="auto">
            <a:xfrm>
              <a:off x="12096" y="6864"/>
              <a:ext cx="4761" cy="379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8576" tIns="39288" rIns="78576" bIns="39288"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188">
                <a:latin typeface="Calibri" panose="020F0502020204030204" pitchFamily="34" charset="0"/>
                <a:cs typeface="Calibri" panose="020F0502020204030204" pitchFamily="34" charset="0"/>
              </a:endParaRPr>
            </a:p>
          </p:txBody>
        </p:sp>
        <p:pic>
          <p:nvPicPr>
            <p:cNvPr id="1206" name="Picture 495" descr="NvyShad">
              <a:extLst>
                <a:ext uri="{FF2B5EF4-FFF2-40B4-BE49-F238E27FC236}">
                  <a16:creationId xmlns:a16="http://schemas.microsoft.com/office/drawing/2014/main" id="{E1506023-EDB5-1931-B4E1-733E32B612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58" y="7176"/>
              <a:ext cx="771"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07" name="Rectangle 496" descr="Narrow horizontal">
              <a:extLst>
                <a:ext uri="{FF2B5EF4-FFF2-40B4-BE49-F238E27FC236}">
                  <a16:creationId xmlns:a16="http://schemas.microsoft.com/office/drawing/2014/main" id="{2EB08294-4DDF-58F4-739A-BC12DB954651}"/>
                </a:ext>
              </a:extLst>
            </p:cNvPr>
            <p:cNvSpPr>
              <a:spLocks noChangeArrowheads="1"/>
            </p:cNvSpPr>
            <p:nvPr/>
          </p:nvSpPr>
          <p:spPr bwMode="auto">
            <a:xfrm>
              <a:off x="13110" y="7274"/>
              <a:ext cx="2640" cy="121"/>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08" name="Rectangle 497">
              <a:extLst>
                <a:ext uri="{FF2B5EF4-FFF2-40B4-BE49-F238E27FC236}">
                  <a16:creationId xmlns:a16="http://schemas.microsoft.com/office/drawing/2014/main" id="{895584AE-8B59-7678-46D4-9F4BE368450A}"/>
                </a:ext>
              </a:extLst>
            </p:cNvPr>
            <p:cNvSpPr>
              <a:spLocks noChangeArrowheads="1"/>
            </p:cNvSpPr>
            <p:nvPr/>
          </p:nvSpPr>
          <p:spPr bwMode="auto">
            <a:xfrm>
              <a:off x="12170" y="7257"/>
              <a:ext cx="295" cy="170"/>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09" name="Rectangle 498" descr="Narrow horizontal">
              <a:extLst>
                <a:ext uri="{FF2B5EF4-FFF2-40B4-BE49-F238E27FC236}">
                  <a16:creationId xmlns:a16="http://schemas.microsoft.com/office/drawing/2014/main" id="{1F0DBC68-FACF-A2C8-BCD7-C507054BFE0A}"/>
                </a:ext>
              </a:extLst>
            </p:cNvPr>
            <p:cNvSpPr>
              <a:spLocks noChangeArrowheads="1"/>
            </p:cNvSpPr>
            <p:nvPr/>
          </p:nvSpPr>
          <p:spPr bwMode="auto">
            <a:xfrm>
              <a:off x="12245" y="7630"/>
              <a:ext cx="2083" cy="368"/>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10" name="Rectangle 499" descr="Dark horizontal">
              <a:extLst>
                <a:ext uri="{FF2B5EF4-FFF2-40B4-BE49-F238E27FC236}">
                  <a16:creationId xmlns:a16="http://schemas.microsoft.com/office/drawing/2014/main" id="{397D0E75-25CA-FB05-A05A-C7C62336E6BC}"/>
                </a:ext>
              </a:extLst>
            </p:cNvPr>
            <p:cNvSpPr>
              <a:spLocks noChangeArrowheads="1"/>
            </p:cNvSpPr>
            <p:nvPr/>
          </p:nvSpPr>
          <p:spPr bwMode="auto">
            <a:xfrm>
              <a:off x="12245" y="7544"/>
              <a:ext cx="818" cy="57"/>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11" name="Rectangle 500" descr="Narrow horizontal">
              <a:extLst>
                <a:ext uri="{FF2B5EF4-FFF2-40B4-BE49-F238E27FC236}">
                  <a16:creationId xmlns:a16="http://schemas.microsoft.com/office/drawing/2014/main" id="{2062806E-D04D-784C-E078-D5056786B1FB}"/>
                </a:ext>
              </a:extLst>
            </p:cNvPr>
            <p:cNvSpPr>
              <a:spLocks noChangeArrowheads="1"/>
            </p:cNvSpPr>
            <p:nvPr/>
          </p:nvSpPr>
          <p:spPr bwMode="auto">
            <a:xfrm>
              <a:off x="14700" y="7630"/>
              <a:ext cx="2083" cy="368"/>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12" name="Rectangle 502" descr="Dark horizontal">
              <a:extLst>
                <a:ext uri="{FF2B5EF4-FFF2-40B4-BE49-F238E27FC236}">
                  <a16:creationId xmlns:a16="http://schemas.microsoft.com/office/drawing/2014/main" id="{AC2A505A-2162-9685-8CCC-393198090A4B}"/>
                </a:ext>
              </a:extLst>
            </p:cNvPr>
            <p:cNvSpPr>
              <a:spLocks noChangeArrowheads="1"/>
            </p:cNvSpPr>
            <p:nvPr/>
          </p:nvSpPr>
          <p:spPr bwMode="auto">
            <a:xfrm>
              <a:off x="14700" y="7544"/>
              <a:ext cx="818" cy="57"/>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13" name="Rectangle 503" descr="Narrow horizontal">
              <a:extLst>
                <a:ext uri="{FF2B5EF4-FFF2-40B4-BE49-F238E27FC236}">
                  <a16:creationId xmlns:a16="http://schemas.microsoft.com/office/drawing/2014/main" id="{A0CB329D-55E9-64EB-2A15-B963FF988259}"/>
                </a:ext>
              </a:extLst>
            </p:cNvPr>
            <p:cNvSpPr>
              <a:spLocks noChangeArrowheads="1"/>
            </p:cNvSpPr>
            <p:nvPr/>
          </p:nvSpPr>
          <p:spPr bwMode="auto">
            <a:xfrm>
              <a:off x="12954" y="9684"/>
              <a:ext cx="3235" cy="51"/>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14" name="Rectangle 504" descr="Narrow horizontal">
              <a:extLst>
                <a:ext uri="{FF2B5EF4-FFF2-40B4-BE49-F238E27FC236}">
                  <a16:creationId xmlns:a16="http://schemas.microsoft.com/office/drawing/2014/main" id="{8CE4F2DE-AD22-D0AD-6993-4CAC49C1550B}"/>
                </a:ext>
              </a:extLst>
            </p:cNvPr>
            <p:cNvSpPr>
              <a:spLocks noChangeArrowheads="1"/>
            </p:cNvSpPr>
            <p:nvPr/>
          </p:nvSpPr>
          <p:spPr bwMode="auto">
            <a:xfrm>
              <a:off x="12245" y="10010"/>
              <a:ext cx="2083" cy="612"/>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15" name="Rectangle 505" descr="Dark horizontal">
              <a:extLst>
                <a:ext uri="{FF2B5EF4-FFF2-40B4-BE49-F238E27FC236}">
                  <a16:creationId xmlns:a16="http://schemas.microsoft.com/office/drawing/2014/main" id="{EDB5240C-150C-C952-7CAA-33469E14FFFD}"/>
                </a:ext>
              </a:extLst>
            </p:cNvPr>
            <p:cNvSpPr>
              <a:spLocks noChangeArrowheads="1"/>
            </p:cNvSpPr>
            <p:nvPr/>
          </p:nvSpPr>
          <p:spPr bwMode="auto">
            <a:xfrm>
              <a:off x="12245" y="9923"/>
              <a:ext cx="818" cy="57"/>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16" name="Rectangle 506" descr="Narrow horizontal">
              <a:extLst>
                <a:ext uri="{FF2B5EF4-FFF2-40B4-BE49-F238E27FC236}">
                  <a16:creationId xmlns:a16="http://schemas.microsoft.com/office/drawing/2014/main" id="{9439F8BC-A87E-F310-0091-8B07E2658FA1}"/>
                </a:ext>
              </a:extLst>
            </p:cNvPr>
            <p:cNvSpPr>
              <a:spLocks noChangeArrowheads="1"/>
            </p:cNvSpPr>
            <p:nvPr/>
          </p:nvSpPr>
          <p:spPr bwMode="auto">
            <a:xfrm>
              <a:off x="14625" y="10010"/>
              <a:ext cx="2083" cy="198"/>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17" name="Rectangle 507" descr="Dark horizontal">
              <a:extLst>
                <a:ext uri="{FF2B5EF4-FFF2-40B4-BE49-F238E27FC236}">
                  <a16:creationId xmlns:a16="http://schemas.microsoft.com/office/drawing/2014/main" id="{FDEA9F3B-0E1E-37AD-43C2-4A32C5903113}"/>
                </a:ext>
              </a:extLst>
            </p:cNvPr>
            <p:cNvSpPr>
              <a:spLocks noChangeArrowheads="1"/>
            </p:cNvSpPr>
            <p:nvPr/>
          </p:nvSpPr>
          <p:spPr bwMode="auto">
            <a:xfrm>
              <a:off x="14625" y="9923"/>
              <a:ext cx="819" cy="57"/>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18" name="Rectangle 509" descr="Narrow horizontal">
              <a:extLst>
                <a:ext uri="{FF2B5EF4-FFF2-40B4-BE49-F238E27FC236}">
                  <a16:creationId xmlns:a16="http://schemas.microsoft.com/office/drawing/2014/main" id="{A25F9439-106C-247C-5A91-96A8F8E73FBD}"/>
                </a:ext>
              </a:extLst>
            </p:cNvPr>
            <p:cNvSpPr>
              <a:spLocks noChangeArrowheads="1"/>
            </p:cNvSpPr>
            <p:nvPr/>
          </p:nvSpPr>
          <p:spPr bwMode="auto">
            <a:xfrm>
              <a:off x="14625" y="10278"/>
              <a:ext cx="2083" cy="135"/>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19" name="Rectangle 510">
              <a:extLst>
                <a:ext uri="{FF2B5EF4-FFF2-40B4-BE49-F238E27FC236}">
                  <a16:creationId xmlns:a16="http://schemas.microsoft.com/office/drawing/2014/main" id="{9166C035-C1F1-9B0E-4C5A-1210B59604D6}"/>
                </a:ext>
              </a:extLst>
            </p:cNvPr>
            <p:cNvSpPr>
              <a:spLocks noChangeArrowheads="1"/>
            </p:cNvSpPr>
            <p:nvPr/>
          </p:nvSpPr>
          <p:spPr bwMode="auto">
            <a:xfrm>
              <a:off x="15146" y="10245"/>
              <a:ext cx="1637" cy="9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20" name="Rectangle 512" descr="Narrow horizontal">
              <a:extLst>
                <a:ext uri="{FF2B5EF4-FFF2-40B4-BE49-F238E27FC236}">
                  <a16:creationId xmlns:a16="http://schemas.microsoft.com/office/drawing/2014/main" id="{65EC0B42-F765-C77F-5C4D-0E57B26009F6}"/>
                </a:ext>
              </a:extLst>
            </p:cNvPr>
            <p:cNvSpPr>
              <a:spLocks noChangeArrowheads="1"/>
            </p:cNvSpPr>
            <p:nvPr/>
          </p:nvSpPr>
          <p:spPr bwMode="auto">
            <a:xfrm>
              <a:off x="14625" y="10490"/>
              <a:ext cx="2083" cy="135"/>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21" name="Rectangle 513">
              <a:extLst>
                <a:ext uri="{FF2B5EF4-FFF2-40B4-BE49-F238E27FC236}">
                  <a16:creationId xmlns:a16="http://schemas.microsoft.com/office/drawing/2014/main" id="{B63E089B-DE8B-5713-0FCF-A63F47C421B2}"/>
                </a:ext>
              </a:extLst>
            </p:cNvPr>
            <p:cNvSpPr>
              <a:spLocks noChangeArrowheads="1"/>
            </p:cNvSpPr>
            <p:nvPr/>
          </p:nvSpPr>
          <p:spPr bwMode="auto">
            <a:xfrm>
              <a:off x="15146" y="10455"/>
              <a:ext cx="1637" cy="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22" name="Line 525">
              <a:extLst>
                <a:ext uri="{FF2B5EF4-FFF2-40B4-BE49-F238E27FC236}">
                  <a16:creationId xmlns:a16="http://schemas.microsoft.com/office/drawing/2014/main" id="{89605BF2-FA38-2B30-4D58-37ECC533BF22}"/>
                </a:ext>
              </a:extLst>
            </p:cNvPr>
            <p:cNvSpPr>
              <a:spLocks noChangeShapeType="1"/>
            </p:cNvSpPr>
            <p:nvPr/>
          </p:nvSpPr>
          <p:spPr bwMode="auto">
            <a:xfrm flipV="1">
              <a:off x="13076" y="9241"/>
              <a:ext cx="490" cy="263"/>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50"/>
            </a:p>
          </p:txBody>
        </p:sp>
        <p:sp>
          <p:nvSpPr>
            <p:cNvPr id="1223" name="Line 526">
              <a:extLst>
                <a:ext uri="{FF2B5EF4-FFF2-40B4-BE49-F238E27FC236}">
                  <a16:creationId xmlns:a16="http://schemas.microsoft.com/office/drawing/2014/main" id="{847DDFD2-0F1E-4617-1BFC-31EACACBF9B6}"/>
                </a:ext>
              </a:extLst>
            </p:cNvPr>
            <p:cNvSpPr>
              <a:spLocks noChangeShapeType="1"/>
            </p:cNvSpPr>
            <p:nvPr/>
          </p:nvSpPr>
          <p:spPr bwMode="auto">
            <a:xfrm flipV="1">
              <a:off x="15457" y="8243"/>
              <a:ext cx="490" cy="263"/>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50"/>
            </a:p>
          </p:txBody>
        </p:sp>
        <p:sp>
          <p:nvSpPr>
            <p:cNvPr id="1224" name="Line 527">
              <a:extLst>
                <a:ext uri="{FF2B5EF4-FFF2-40B4-BE49-F238E27FC236}">
                  <a16:creationId xmlns:a16="http://schemas.microsoft.com/office/drawing/2014/main" id="{948ACEF9-FDA1-5A66-AC77-3B34AC5F5CAC}"/>
                </a:ext>
              </a:extLst>
            </p:cNvPr>
            <p:cNvSpPr>
              <a:spLocks noChangeShapeType="1"/>
            </p:cNvSpPr>
            <p:nvPr/>
          </p:nvSpPr>
          <p:spPr bwMode="auto">
            <a:xfrm flipH="1" flipV="1">
              <a:off x="13076" y="8243"/>
              <a:ext cx="490" cy="263"/>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50"/>
            </a:p>
          </p:txBody>
        </p:sp>
        <p:sp>
          <p:nvSpPr>
            <p:cNvPr id="1225" name="Line 528">
              <a:extLst>
                <a:ext uri="{FF2B5EF4-FFF2-40B4-BE49-F238E27FC236}">
                  <a16:creationId xmlns:a16="http://schemas.microsoft.com/office/drawing/2014/main" id="{31BB1679-84F4-1DC9-B500-AF2402567BC8}"/>
                </a:ext>
              </a:extLst>
            </p:cNvPr>
            <p:cNvSpPr>
              <a:spLocks noChangeShapeType="1"/>
            </p:cNvSpPr>
            <p:nvPr/>
          </p:nvSpPr>
          <p:spPr bwMode="auto">
            <a:xfrm flipH="1" flipV="1">
              <a:off x="15457" y="9241"/>
              <a:ext cx="490" cy="263"/>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50"/>
            </a:p>
          </p:txBody>
        </p:sp>
        <p:sp>
          <p:nvSpPr>
            <p:cNvPr id="1226" name="Rectangle 501" descr="75%">
              <a:extLst>
                <a:ext uri="{FF2B5EF4-FFF2-40B4-BE49-F238E27FC236}">
                  <a16:creationId xmlns:a16="http://schemas.microsoft.com/office/drawing/2014/main" id="{69633480-EEDD-4554-AC8A-EEAA95772080}"/>
                </a:ext>
              </a:extLst>
            </p:cNvPr>
            <p:cNvSpPr>
              <a:spLocks noChangeArrowheads="1"/>
            </p:cNvSpPr>
            <p:nvPr/>
          </p:nvSpPr>
          <p:spPr bwMode="auto">
            <a:xfrm>
              <a:off x="12236" y="8086"/>
              <a:ext cx="963" cy="308"/>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27" name="Rectangle 521" descr="75%">
              <a:extLst>
                <a:ext uri="{FF2B5EF4-FFF2-40B4-BE49-F238E27FC236}">
                  <a16:creationId xmlns:a16="http://schemas.microsoft.com/office/drawing/2014/main" id="{117AA824-2FF6-0886-A08A-D287CF921EFC}"/>
                </a:ext>
              </a:extLst>
            </p:cNvPr>
            <p:cNvSpPr>
              <a:spLocks noChangeArrowheads="1"/>
            </p:cNvSpPr>
            <p:nvPr/>
          </p:nvSpPr>
          <p:spPr bwMode="auto">
            <a:xfrm>
              <a:off x="15807" y="8086"/>
              <a:ext cx="962" cy="308"/>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28" name="Rectangle 522" descr="75%">
              <a:extLst>
                <a:ext uri="{FF2B5EF4-FFF2-40B4-BE49-F238E27FC236}">
                  <a16:creationId xmlns:a16="http://schemas.microsoft.com/office/drawing/2014/main" id="{EA600546-5FC4-E77B-CF5C-5B3B86D23CD3}"/>
                </a:ext>
              </a:extLst>
            </p:cNvPr>
            <p:cNvSpPr>
              <a:spLocks noChangeArrowheads="1"/>
            </p:cNvSpPr>
            <p:nvPr/>
          </p:nvSpPr>
          <p:spPr bwMode="auto">
            <a:xfrm>
              <a:off x="12236" y="9353"/>
              <a:ext cx="963" cy="309"/>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29" name="Rectangle 523" descr="75%">
              <a:extLst>
                <a:ext uri="{FF2B5EF4-FFF2-40B4-BE49-F238E27FC236}">
                  <a16:creationId xmlns:a16="http://schemas.microsoft.com/office/drawing/2014/main" id="{62F6A17C-071F-CB6E-E466-CB6931AC733D}"/>
                </a:ext>
              </a:extLst>
            </p:cNvPr>
            <p:cNvSpPr>
              <a:spLocks noChangeArrowheads="1"/>
            </p:cNvSpPr>
            <p:nvPr/>
          </p:nvSpPr>
          <p:spPr bwMode="auto">
            <a:xfrm>
              <a:off x="15807" y="9353"/>
              <a:ext cx="962" cy="309"/>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30" name="Rectangle 524" descr="80%">
              <a:extLst>
                <a:ext uri="{FF2B5EF4-FFF2-40B4-BE49-F238E27FC236}">
                  <a16:creationId xmlns:a16="http://schemas.microsoft.com/office/drawing/2014/main" id="{D2108EB7-075A-01CA-77B2-E8535558F6A0}"/>
                </a:ext>
              </a:extLst>
            </p:cNvPr>
            <p:cNvSpPr>
              <a:spLocks noChangeArrowheads="1"/>
            </p:cNvSpPr>
            <p:nvPr/>
          </p:nvSpPr>
          <p:spPr bwMode="auto">
            <a:xfrm>
              <a:off x="13286" y="8348"/>
              <a:ext cx="2451" cy="1051"/>
            </a:xfrm>
            <a:prstGeom prst="rect">
              <a:avLst/>
            </a:prstGeom>
            <a:blipFill dpi="0" rotWithShape="0">
              <a:blip r:embed="rId6"/>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31" name="Text Box 593">
              <a:extLst>
                <a:ext uri="{FF2B5EF4-FFF2-40B4-BE49-F238E27FC236}">
                  <a16:creationId xmlns:a16="http://schemas.microsoft.com/office/drawing/2014/main" id="{A342304A-AE63-6551-B14C-0FC399D72D9D}"/>
                </a:ext>
              </a:extLst>
            </p:cNvPr>
            <p:cNvSpPr txBox="1">
              <a:spLocks noChangeArrowheads="1"/>
            </p:cNvSpPr>
            <p:nvPr/>
          </p:nvSpPr>
          <p:spPr bwMode="auto">
            <a:xfrm>
              <a:off x="12720" y="6912"/>
              <a:ext cx="3185" cy="237"/>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1688">
                  <a:latin typeface="Calibri" panose="020F0502020204030204" pitchFamily="34" charset="0"/>
                  <a:cs typeface="Calibri" panose="020F0502020204030204" pitchFamily="34" charset="0"/>
                </a:rPr>
                <a:t>Phrase Headline That Is Set in Initial Capital Letters</a:t>
              </a:r>
            </a:p>
          </p:txBody>
        </p:sp>
      </p:grpSp>
      <p:grpSp>
        <p:nvGrpSpPr>
          <p:cNvPr id="1049" name="Group 614">
            <a:extLst>
              <a:ext uri="{FF2B5EF4-FFF2-40B4-BE49-F238E27FC236}">
                <a16:creationId xmlns:a16="http://schemas.microsoft.com/office/drawing/2014/main" id="{09DFF4F5-CD83-A956-EE20-89C09007D4C3}"/>
              </a:ext>
            </a:extLst>
          </p:cNvPr>
          <p:cNvGrpSpPr>
            <a:grpSpLocks/>
          </p:cNvGrpSpPr>
          <p:nvPr/>
        </p:nvGrpSpPr>
        <p:grpSpPr bwMode="auto">
          <a:xfrm>
            <a:off x="1785938" y="8542734"/>
            <a:ext cx="7108031" cy="5662911"/>
            <a:chOff x="432" y="5625"/>
            <a:chExt cx="4776" cy="3805"/>
          </a:xfrm>
        </p:grpSpPr>
        <p:sp>
          <p:nvSpPr>
            <p:cNvPr id="1173" name="Rectangle 227">
              <a:extLst>
                <a:ext uri="{FF2B5EF4-FFF2-40B4-BE49-F238E27FC236}">
                  <a16:creationId xmlns:a16="http://schemas.microsoft.com/office/drawing/2014/main" id="{02ACB8A0-652A-D7CC-EB3A-B7E4F585DF3E}"/>
                </a:ext>
              </a:extLst>
            </p:cNvPr>
            <p:cNvSpPr>
              <a:spLocks noChangeArrowheads="1"/>
            </p:cNvSpPr>
            <p:nvPr/>
          </p:nvSpPr>
          <p:spPr bwMode="auto">
            <a:xfrm>
              <a:off x="432" y="5625"/>
              <a:ext cx="4776" cy="380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8576" tIns="39288" rIns="78576" bIns="39288"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188">
                <a:latin typeface="Calibri" panose="020F0502020204030204" pitchFamily="34" charset="0"/>
                <a:cs typeface="Calibri" panose="020F0502020204030204" pitchFamily="34" charset="0"/>
              </a:endParaRPr>
            </a:p>
          </p:txBody>
        </p:sp>
        <p:pic>
          <p:nvPicPr>
            <p:cNvPr id="1174" name="Picture 265" descr="NvyShad">
              <a:extLst>
                <a:ext uri="{FF2B5EF4-FFF2-40B4-BE49-F238E27FC236}">
                  <a16:creationId xmlns:a16="http://schemas.microsoft.com/office/drawing/2014/main" id="{BAABDE06-2A14-C609-EF00-9AD5A42D4C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6" y="5938"/>
              <a:ext cx="774"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5" name="Rectangle 266" descr="Narrow horizontal">
              <a:extLst>
                <a:ext uri="{FF2B5EF4-FFF2-40B4-BE49-F238E27FC236}">
                  <a16:creationId xmlns:a16="http://schemas.microsoft.com/office/drawing/2014/main" id="{D49908BE-2E25-7C02-C91C-747569A62F18}"/>
                </a:ext>
              </a:extLst>
            </p:cNvPr>
            <p:cNvSpPr>
              <a:spLocks noChangeArrowheads="1"/>
            </p:cNvSpPr>
            <p:nvPr/>
          </p:nvSpPr>
          <p:spPr bwMode="auto">
            <a:xfrm>
              <a:off x="1448" y="6037"/>
              <a:ext cx="2651" cy="120"/>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76" name="Rectangle 267">
              <a:extLst>
                <a:ext uri="{FF2B5EF4-FFF2-40B4-BE49-F238E27FC236}">
                  <a16:creationId xmlns:a16="http://schemas.microsoft.com/office/drawing/2014/main" id="{A89552B9-19E0-1C55-46B6-28955BD92765}"/>
                </a:ext>
              </a:extLst>
            </p:cNvPr>
            <p:cNvSpPr>
              <a:spLocks noChangeArrowheads="1"/>
            </p:cNvSpPr>
            <p:nvPr/>
          </p:nvSpPr>
          <p:spPr bwMode="auto">
            <a:xfrm>
              <a:off x="506" y="6019"/>
              <a:ext cx="296" cy="170"/>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nvGrpSpPr>
            <p:cNvPr id="1177" name="Group 271">
              <a:extLst>
                <a:ext uri="{FF2B5EF4-FFF2-40B4-BE49-F238E27FC236}">
                  <a16:creationId xmlns:a16="http://schemas.microsoft.com/office/drawing/2014/main" id="{6EF453F2-94E5-3332-B77E-AD4D3FD5E5FF}"/>
                </a:ext>
              </a:extLst>
            </p:cNvPr>
            <p:cNvGrpSpPr>
              <a:grpSpLocks/>
            </p:cNvGrpSpPr>
            <p:nvPr/>
          </p:nvGrpSpPr>
          <p:grpSpPr bwMode="auto">
            <a:xfrm>
              <a:off x="581" y="6306"/>
              <a:ext cx="2090" cy="1079"/>
              <a:chOff x="432" y="6432"/>
              <a:chExt cx="1344" cy="912"/>
            </a:xfrm>
          </p:grpSpPr>
          <p:sp>
            <p:nvSpPr>
              <p:cNvPr id="1201" name="Rectangle 258" descr="Narrow horizontal">
                <a:extLst>
                  <a:ext uri="{FF2B5EF4-FFF2-40B4-BE49-F238E27FC236}">
                    <a16:creationId xmlns:a16="http://schemas.microsoft.com/office/drawing/2014/main" id="{EEBA80D9-08DF-92D8-DA46-EB045A5062B1}"/>
                  </a:ext>
                </a:extLst>
              </p:cNvPr>
              <p:cNvSpPr>
                <a:spLocks noChangeArrowheads="1"/>
              </p:cNvSpPr>
              <p:nvPr/>
            </p:nvSpPr>
            <p:spPr bwMode="auto">
              <a:xfrm>
                <a:off x="432" y="6505"/>
                <a:ext cx="1344" cy="312"/>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02" name="Rectangle 259" descr="75%">
                <a:extLst>
                  <a:ext uri="{FF2B5EF4-FFF2-40B4-BE49-F238E27FC236}">
                    <a16:creationId xmlns:a16="http://schemas.microsoft.com/office/drawing/2014/main" id="{DF9EB38C-AC07-E9FF-F378-90EE762CC547}"/>
                  </a:ext>
                </a:extLst>
              </p:cNvPr>
              <p:cNvSpPr>
                <a:spLocks noChangeArrowheads="1"/>
              </p:cNvSpPr>
              <p:nvPr/>
            </p:nvSpPr>
            <p:spPr bwMode="auto">
              <a:xfrm>
                <a:off x="708" y="6871"/>
                <a:ext cx="792" cy="384"/>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03" name="Rectangle 269" descr="Narrow horizontal">
                <a:extLst>
                  <a:ext uri="{FF2B5EF4-FFF2-40B4-BE49-F238E27FC236}">
                    <a16:creationId xmlns:a16="http://schemas.microsoft.com/office/drawing/2014/main" id="{83CC075A-A06F-A9D9-00CD-79B8796AA7DC}"/>
                  </a:ext>
                </a:extLst>
              </p:cNvPr>
              <p:cNvSpPr>
                <a:spLocks noChangeArrowheads="1"/>
              </p:cNvSpPr>
              <p:nvPr/>
            </p:nvSpPr>
            <p:spPr bwMode="auto">
              <a:xfrm>
                <a:off x="705" y="7291"/>
                <a:ext cx="798" cy="53"/>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04" name="Rectangle 270" descr="Dark horizontal">
                <a:extLst>
                  <a:ext uri="{FF2B5EF4-FFF2-40B4-BE49-F238E27FC236}">
                    <a16:creationId xmlns:a16="http://schemas.microsoft.com/office/drawing/2014/main" id="{10EDB407-2D21-B350-1F17-FC72125FA0BD}"/>
                  </a:ext>
                </a:extLst>
              </p:cNvPr>
              <p:cNvSpPr>
                <a:spLocks noChangeArrowheads="1"/>
              </p:cNvSpPr>
              <p:nvPr/>
            </p:nvSpPr>
            <p:spPr bwMode="auto">
              <a:xfrm>
                <a:off x="432" y="6432"/>
                <a:ext cx="528" cy="48"/>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grpSp>
          <p:nvGrpSpPr>
            <p:cNvPr id="1178" name="Group 272">
              <a:extLst>
                <a:ext uri="{FF2B5EF4-FFF2-40B4-BE49-F238E27FC236}">
                  <a16:creationId xmlns:a16="http://schemas.microsoft.com/office/drawing/2014/main" id="{2352BDBE-0765-050D-7A7D-FD6DEE7E7427}"/>
                </a:ext>
              </a:extLst>
            </p:cNvPr>
            <p:cNvGrpSpPr>
              <a:grpSpLocks/>
            </p:cNvGrpSpPr>
            <p:nvPr/>
          </p:nvGrpSpPr>
          <p:grpSpPr bwMode="auto">
            <a:xfrm>
              <a:off x="3045" y="6306"/>
              <a:ext cx="2089" cy="1079"/>
              <a:chOff x="432" y="6432"/>
              <a:chExt cx="1344" cy="912"/>
            </a:xfrm>
          </p:grpSpPr>
          <p:sp>
            <p:nvSpPr>
              <p:cNvPr id="1197" name="Rectangle 273" descr="Narrow horizontal">
                <a:extLst>
                  <a:ext uri="{FF2B5EF4-FFF2-40B4-BE49-F238E27FC236}">
                    <a16:creationId xmlns:a16="http://schemas.microsoft.com/office/drawing/2014/main" id="{456A2C4F-A957-FE16-A845-C784FD18B0B9}"/>
                  </a:ext>
                </a:extLst>
              </p:cNvPr>
              <p:cNvSpPr>
                <a:spLocks noChangeArrowheads="1"/>
              </p:cNvSpPr>
              <p:nvPr/>
            </p:nvSpPr>
            <p:spPr bwMode="auto">
              <a:xfrm>
                <a:off x="432" y="6505"/>
                <a:ext cx="1344" cy="312"/>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98" name="Rectangle 274" descr="75%">
                <a:extLst>
                  <a:ext uri="{FF2B5EF4-FFF2-40B4-BE49-F238E27FC236}">
                    <a16:creationId xmlns:a16="http://schemas.microsoft.com/office/drawing/2014/main" id="{E1A99816-DAC6-256F-81F3-2AB4DED571D5}"/>
                  </a:ext>
                </a:extLst>
              </p:cNvPr>
              <p:cNvSpPr>
                <a:spLocks noChangeArrowheads="1"/>
              </p:cNvSpPr>
              <p:nvPr/>
            </p:nvSpPr>
            <p:spPr bwMode="auto">
              <a:xfrm>
                <a:off x="708" y="6871"/>
                <a:ext cx="792" cy="384"/>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99" name="Rectangle 275" descr="Narrow horizontal">
                <a:extLst>
                  <a:ext uri="{FF2B5EF4-FFF2-40B4-BE49-F238E27FC236}">
                    <a16:creationId xmlns:a16="http://schemas.microsoft.com/office/drawing/2014/main" id="{014C7F3C-A82D-5E42-02C9-30056B57AFCB}"/>
                  </a:ext>
                </a:extLst>
              </p:cNvPr>
              <p:cNvSpPr>
                <a:spLocks noChangeArrowheads="1"/>
              </p:cNvSpPr>
              <p:nvPr/>
            </p:nvSpPr>
            <p:spPr bwMode="auto">
              <a:xfrm>
                <a:off x="705" y="7291"/>
                <a:ext cx="798" cy="53"/>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200" name="Rectangle 276" descr="Dark horizontal">
                <a:extLst>
                  <a:ext uri="{FF2B5EF4-FFF2-40B4-BE49-F238E27FC236}">
                    <a16:creationId xmlns:a16="http://schemas.microsoft.com/office/drawing/2014/main" id="{52049394-E6FA-E8BD-0940-F4C2AE372A55}"/>
                  </a:ext>
                </a:extLst>
              </p:cNvPr>
              <p:cNvSpPr>
                <a:spLocks noChangeArrowheads="1"/>
              </p:cNvSpPr>
              <p:nvPr/>
            </p:nvSpPr>
            <p:spPr bwMode="auto">
              <a:xfrm>
                <a:off x="432" y="6432"/>
                <a:ext cx="528" cy="48"/>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sp>
          <p:nvSpPr>
            <p:cNvPr id="1179" name="Rectangle 278" descr="Narrow horizontal">
              <a:extLst>
                <a:ext uri="{FF2B5EF4-FFF2-40B4-BE49-F238E27FC236}">
                  <a16:creationId xmlns:a16="http://schemas.microsoft.com/office/drawing/2014/main" id="{208CEAEF-A8CE-ED4D-8DEF-5022FE65E3D9}"/>
                </a:ext>
              </a:extLst>
            </p:cNvPr>
            <p:cNvSpPr>
              <a:spLocks noChangeArrowheads="1"/>
            </p:cNvSpPr>
            <p:nvPr/>
          </p:nvSpPr>
          <p:spPr bwMode="auto">
            <a:xfrm>
              <a:off x="581" y="7585"/>
              <a:ext cx="2090" cy="370"/>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80" name="Rectangle 279" descr="75%">
              <a:extLst>
                <a:ext uri="{FF2B5EF4-FFF2-40B4-BE49-F238E27FC236}">
                  <a16:creationId xmlns:a16="http://schemas.microsoft.com/office/drawing/2014/main" id="{168098A5-5916-9E0D-8EB5-10C0B1FFF4F9}"/>
                </a:ext>
              </a:extLst>
            </p:cNvPr>
            <p:cNvSpPr>
              <a:spLocks noChangeArrowheads="1"/>
            </p:cNvSpPr>
            <p:nvPr/>
          </p:nvSpPr>
          <p:spPr bwMode="auto">
            <a:xfrm>
              <a:off x="1011" y="8018"/>
              <a:ext cx="1230" cy="541"/>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81" name="Rectangle 280" descr="Narrow horizontal">
              <a:extLst>
                <a:ext uri="{FF2B5EF4-FFF2-40B4-BE49-F238E27FC236}">
                  <a16:creationId xmlns:a16="http://schemas.microsoft.com/office/drawing/2014/main" id="{9E4C3058-A5A3-E568-D57B-565CB997DEEB}"/>
                </a:ext>
              </a:extLst>
            </p:cNvPr>
            <p:cNvSpPr>
              <a:spLocks noChangeArrowheads="1"/>
            </p:cNvSpPr>
            <p:nvPr/>
          </p:nvSpPr>
          <p:spPr bwMode="auto">
            <a:xfrm>
              <a:off x="1006" y="8629"/>
              <a:ext cx="1240" cy="63"/>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82" name="Rectangle 281" descr="Dark horizontal">
              <a:extLst>
                <a:ext uri="{FF2B5EF4-FFF2-40B4-BE49-F238E27FC236}">
                  <a16:creationId xmlns:a16="http://schemas.microsoft.com/office/drawing/2014/main" id="{44A9D58B-DE35-3948-CC35-D855845A51E2}"/>
                </a:ext>
              </a:extLst>
            </p:cNvPr>
            <p:cNvSpPr>
              <a:spLocks noChangeArrowheads="1"/>
            </p:cNvSpPr>
            <p:nvPr/>
          </p:nvSpPr>
          <p:spPr bwMode="auto">
            <a:xfrm>
              <a:off x="581" y="7499"/>
              <a:ext cx="820" cy="57"/>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nvGrpSpPr>
            <p:cNvPr id="1183" name="Group 282">
              <a:extLst>
                <a:ext uri="{FF2B5EF4-FFF2-40B4-BE49-F238E27FC236}">
                  <a16:creationId xmlns:a16="http://schemas.microsoft.com/office/drawing/2014/main" id="{1285DD7D-59A4-E5DF-0ABF-9E6E3BFC2362}"/>
                </a:ext>
              </a:extLst>
            </p:cNvPr>
            <p:cNvGrpSpPr>
              <a:grpSpLocks/>
            </p:cNvGrpSpPr>
            <p:nvPr/>
          </p:nvGrpSpPr>
          <p:grpSpPr bwMode="auto">
            <a:xfrm>
              <a:off x="2969" y="7499"/>
              <a:ext cx="2090" cy="1079"/>
              <a:chOff x="432" y="6432"/>
              <a:chExt cx="1344" cy="912"/>
            </a:xfrm>
          </p:grpSpPr>
          <p:sp>
            <p:nvSpPr>
              <p:cNvPr id="1193" name="Rectangle 283" descr="Narrow horizontal">
                <a:extLst>
                  <a:ext uri="{FF2B5EF4-FFF2-40B4-BE49-F238E27FC236}">
                    <a16:creationId xmlns:a16="http://schemas.microsoft.com/office/drawing/2014/main" id="{156AA182-99AB-E7F3-5DD5-4A8C8D9CDB09}"/>
                  </a:ext>
                </a:extLst>
              </p:cNvPr>
              <p:cNvSpPr>
                <a:spLocks noChangeArrowheads="1"/>
              </p:cNvSpPr>
              <p:nvPr/>
            </p:nvSpPr>
            <p:spPr bwMode="auto">
              <a:xfrm>
                <a:off x="432" y="6505"/>
                <a:ext cx="1344" cy="312"/>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94" name="Rectangle 284" descr="75%">
                <a:extLst>
                  <a:ext uri="{FF2B5EF4-FFF2-40B4-BE49-F238E27FC236}">
                    <a16:creationId xmlns:a16="http://schemas.microsoft.com/office/drawing/2014/main" id="{CF6A5819-EE77-C7A5-26C5-AED8E0989D5B}"/>
                  </a:ext>
                </a:extLst>
              </p:cNvPr>
              <p:cNvSpPr>
                <a:spLocks noChangeArrowheads="1"/>
              </p:cNvSpPr>
              <p:nvPr/>
            </p:nvSpPr>
            <p:spPr bwMode="auto">
              <a:xfrm>
                <a:off x="708" y="6871"/>
                <a:ext cx="792" cy="384"/>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95" name="Rectangle 285" descr="Narrow horizontal">
                <a:extLst>
                  <a:ext uri="{FF2B5EF4-FFF2-40B4-BE49-F238E27FC236}">
                    <a16:creationId xmlns:a16="http://schemas.microsoft.com/office/drawing/2014/main" id="{C11915AF-DD35-6765-33C1-BD453C90D7EC}"/>
                  </a:ext>
                </a:extLst>
              </p:cNvPr>
              <p:cNvSpPr>
                <a:spLocks noChangeArrowheads="1"/>
              </p:cNvSpPr>
              <p:nvPr/>
            </p:nvSpPr>
            <p:spPr bwMode="auto">
              <a:xfrm>
                <a:off x="705" y="7291"/>
                <a:ext cx="798" cy="53"/>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96" name="Rectangle 286" descr="Dark horizontal">
                <a:extLst>
                  <a:ext uri="{FF2B5EF4-FFF2-40B4-BE49-F238E27FC236}">
                    <a16:creationId xmlns:a16="http://schemas.microsoft.com/office/drawing/2014/main" id="{140287B2-15EE-DDA0-59A4-15A7264FE896}"/>
                  </a:ext>
                </a:extLst>
              </p:cNvPr>
              <p:cNvSpPr>
                <a:spLocks noChangeArrowheads="1"/>
              </p:cNvSpPr>
              <p:nvPr/>
            </p:nvSpPr>
            <p:spPr bwMode="auto">
              <a:xfrm>
                <a:off x="432" y="6432"/>
                <a:ext cx="528" cy="48"/>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sp>
          <p:nvSpPr>
            <p:cNvPr id="1184" name="Rectangle 288" descr="Narrow horizontal">
              <a:extLst>
                <a:ext uri="{FF2B5EF4-FFF2-40B4-BE49-F238E27FC236}">
                  <a16:creationId xmlns:a16="http://schemas.microsoft.com/office/drawing/2014/main" id="{072088F6-7801-1C63-A3E7-25070E3201ED}"/>
                </a:ext>
              </a:extLst>
            </p:cNvPr>
            <p:cNvSpPr>
              <a:spLocks noChangeArrowheads="1"/>
            </p:cNvSpPr>
            <p:nvPr/>
          </p:nvSpPr>
          <p:spPr bwMode="auto">
            <a:xfrm>
              <a:off x="2969" y="8778"/>
              <a:ext cx="2090" cy="199"/>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85" name="Rectangle 291" descr="Dark horizontal">
              <a:extLst>
                <a:ext uri="{FF2B5EF4-FFF2-40B4-BE49-F238E27FC236}">
                  <a16:creationId xmlns:a16="http://schemas.microsoft.com/office/drawing/2014/main" id="{A974FA84-CAD2-7DDC-3749-2337029C6F7E}"/>
                </a:ext>
              </a:extLst>
            </p:cNvPr>
            <p:cNvSpPr>
              <a:spLocks noChangeArrowheads="1"/>
            </p:cNvSpPr>
            <p:nvPr/>
          </p:nvSpPr>
          <p:spPr bwMode="auto">
            <a:xfrm>
              <a:off x="2969" y="8692"/>
              <a:ext cx="820" cy="57"/>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86" name="Rectangle 296" descr="75%">
              <a:extLst>
                <a:ext uri="{FF2B5EF4-FFF2-40B4-BE49-F238E27FC236}">
                  <a16:creationId xmlns:a16="http://schemas.microsoft.com/office/drawing/2014/main" id="{94AA6F59-FE1B-3F48-2289-9C5195FE9BD0}"/>
                </a:ext>
              </a:extLst>
            </p:cNvPr>
            <p:cNvSpPr>
              <a:spLocks noChangeArrowheads="1"/>
            </p:cNvSpPr>
            <p:nvPr/>
          </p:nvSpPr>
          <p:spPr bwMode="auto">
            <a:xfrm>
              <a:off x="1011" y="8778"/>
              <a:ext cx="1230" cy="490"/>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87" name="Rectangle 297" descr="Narrow horizontal">
              <a:extLst>
                <a:ext uri="{FF2B5EF4-FFF2-40B4-BE49-F238E27FC236}">
                  <a16:creationId xmlns:a16="http://schemas.microsoft.com/office/drawing/2014/main" id="{7CBA1151-6EF3-1A7F-2BDA-A4431D87126D}"/>
                </a:ext>
              </a:extLst>
            </p:cNvPr>
            <p:cNvSpPr>
              <a:spLocks noChangeArrowheads="1"/>
            </p:cNvSpPr>
            <p:nvPr/>
          </p:nvSpPr>
          <p:spPr bwMode="auto">
            <a:xfrm>
              <a:off x="1006" y="9311"/>
              <a:ext cx="1240" cy="62"/>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88" name="Rectangle 292" descr="Narrow horizontal">
              <a:extLst>
                <a:ext uri="{FF2B5EF4-FFF2-40B4-BE49-F238E27FC236}">
                  <a16:creationId xmlns:a16="http://schemas.microsoft.com/office/drawing/2014/main" id="{62C8BC7C-F2A2-9898-A5B3-51B1C7BC440B}"/>
                </a:ext>
              </a:extLst>
            </p:cNvPr>
            <p:cNvSpPr>
              <a:spLocks noChangeArrowheads="1"/>
            </p:cNvSpPr>
            <p:nvPr/>
          </p:nvSpPr>
          <p:spPr bwMode="auto">
            <a:xfrm>
              <a:off x="2969" y="9046"/>
              <a:ext cx="2090" cy="136"/>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89" name="Rectangle 299">
              <a:extLst>
                <a:ext uri="{FF2B5EF4-FFF2-40B4-BE49-F238E27FC236}">
                  <a16:creationId xmlns:a16="http://schemas.microsoft.com/office/drawing/2014/main" id="{2B52A9E0-3A3A-2C62-AE4C-63B14A193965}"/>
                </a:ext>
              </a:extLst>
            </p:cNvPr>
            <p:cNvSpPr>
              <a:spLocks noChangeArrowheads="1"/>
            </p:cNvSpPr>
            <p:nvPr/>
          </p:nvSpPr>
          <p:spPr bwMode="auto">
            <a:xfrm>
              <a:off x="3491" y="9013"/>
              <a:ext cx="1643" cy="9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90" name="Rectangle 293" descr="Narrow horizontal">
              <a:extLst>
                <a:ext uri="{FF2B5EF4-FFF2-40B4-BE49-F238E27FC236}">
                  <a16:creationId xmlns:a16="http://schemas.microsoft.com/office/drawing/2014/main" id="{D7120E25-A4EA-C2E8-E878-7F0B4608D3C5}"/>
                </a:ext>
              </a:extLst>
            </p:cNvPr>
            <p:cNvSpPr>
              <a:spLocks noChangeArrowheads="1"/>
            </p:cNvSpPr>
            <p:nvPr/>
          </p:nvSpPr>
          <p:spPr bwMode="auto">
            <a:xfrm>
              <a:off x="2969" y="9259"/>
              <a:ext cx="2090" cy="136"/>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91" name="Rectangle 300">
              <a:extLst>
                <a:ext uri="{FF2B5EF4-FFF2-40B4-BE49-F238E27FC236}">
                  <a16:creationId xmlns:a16="http://schemas.microsoft.com/office/drawing/2014/main" id="{835DA8D0-061F-C049-EBFC-E8E1ECCBE96E}"/>
                </a:ext>
              </a:extLst>
            </p:cNvPr>
            <p:cNvSpPr>
              <a:spLocks noChangeArrowheads="1"/>
            </p:cNvSpPr>
            <p:nvPr/>
          </p:nvSpPr>
          <p:spPr bwMode="auto">
            <a:xfrm>
              <a:off x="3491" y="9224"/>
              <a:ext cx="1643" cy="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92" name="Text Box 608">
              <a:extLst>
                <a:ext uri="{FF2B5EF4-FFF2-40B4-BE49-F238E27FC236}">
                  <a16:creationId xmlns:a16="http://schemas.microsoft.com/office/drawing/2014/main" id="{FB5AEF4D-CC15-A0D6-B3EA-A54346C50433}"/>
                </a:ext>
              </a:extLst>
            </p:cNvPr>
            <p:cNvSpPr txBox="1">
              <a:spLocks noChangeArrowheads="1"/>
            </p:cNvSpPr>
            <p:nvPr/>
          </p:nvSpPr>
          <p:spPr bwMode="auto">
            <a:xfrm>
              <a:off x="912" y="5712"/>
              <a:ext cx="3185" cy="237"/>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1688">
                  <a:latin typeface="Calibri" panose="020F0502020204030204" pitchFamily="34" charset="0"/>
                  <a:cs typeface="Calibri" panose="020F0502020204030204" pitchFamily="34" charset="0"/>
                </a:rPr>
                <a:t>Phrase Headline That Is Set in Initial Capital Letters</a:t>
              </a:r>
            </a:p>
          </p:txBody>
        </p:sp>
      </p:grpSp>
      <p:grpSp>
        <p:nvGrpSpPr>
          <p:cNvPr id="1050" name="Group 613">
            <a:extLst>
              <a:ext uri="{FF2B5EF4-FFF2-40B4-BE49-F238E27FC236}">
                <a16:creationId xmlns:a16="http://schemas.microsoft.com/office/drawing/2014/main" id="{6EED7301-E0CD-BA0A-C7BE-A2A7AAF2D60C}"/>
              </a:ext>
            </a:extLst>
          </p:cNvPr>
          <p:cNvGrpSpPr>
            <a:grpSpLocks/>
          </p:cNvGrpSpPr>
          <p:nvPr/>
        </p:nvGrpSpPr>
        <p:grpSpPr bwMode="auto">
          <a:xfrm>
            <a:off x="9429750" y="8542734"/>
            <a:ext cx="7085708" cy="5686723"/>
            <a:chOff x="5568" y="5577"/>
            <a:chExt cx="4761" cy="3821"/>
          </a:xfrm>
        </p:grpSpPr>
        <p:sp>
          <p:nvSpPr>
            <p:cNvPr id="1148" name="Rectangle 307">
              <a:extLst>
                <a:ext uri="{FF2B5EF4-FFF2-40B4-BE49-F238E27FC236}">
                  <a16:creationId xmlns:a16="http://schemas.microsoft.com/office/drawing/2014/main" id="{A09B5596-D573-0D6C-D206-F3AE422F565A}"/>
                </a:ext>
              </a:extLst>
            </p:cNvPr>
            <p:cNvSpPr>
              <a:spLocks noChangeArrowheads="1"/>
            </p:cNvSpPr>
            <p:nvPr/>
          </p:nvSpPr>
          <p:spPr bwMode="auto">
            <a:xfrm>
              <a:off x="5568" y="5577"/>
              <a:ext cx="4761" cy="3821"/>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8576" tIns="39288" rIns="78576" bIns="39288"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188">
                <a:latin typeface="Calibri" panose="020F0502020204030204" pitchFamily="34" charset="0"/>
                <a:cs typeface="Calibri" panose="020F0502020204030204" pitchFamily="34" charset="0"/>
              </a:endParaRPr>
            </a:p>
          </p:txBody>
        </p:sp>
        <p:pic>
          <p:nvPicPr>
            <p:cNvPr id="1149" name="Picture 309" descr="NvyShad">
              <a:extLst>
                <a:ext uri="{FF2B5EF4-FFF2-40B4-BE49-F238E27FC236}">
                  <a16:creationId xmlns:a16="http://schemas.microsoft.com/office/drawing/2014/main" id="{D2652584-E828-EEE3-2E4B-0480790541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0" y="5891"/>
              <a:ext cx="771" cy="3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50" name="Rectangle 310" descr="Narrow horizontal">
              <a:extLst>
                <a:ext uri="{FF2B5EF4-FFF2-40B4-BE49-F238E27FC236}">
                  <a16:creationId xmlns:a16="http://schemas.microsoft.com/office/drawing/2014/main" id="{C176F736-B26E-7A1E-81FD-384EB4650939}"/>
                </a:ext>
              </a:extLst>
            </p:cNvPr>
            <p:cNvSpPr>
              <a:spLocks noChangeArrowheads="1"/>
            </p:cNvSpPr>
            <p:nvPr/>
          </p:nvSpPr>
          <p:spPr bwMode="auto">
            <a:xfrm>
              <a:off x="6582" y="5990"/>
              <a:ext cx="2640" cy="121"/>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51" name="Rectangle 311">
              <a:extLst>
                <a:ext uri="{FF2B5EF4-FFF2-40B4-BE49-F238E27FC236}">
                  <a16:creationId xmlns:a16="http://schemas.microsoft.com/office/drawing/2014/main" id="{38875FD7-2871-BC88-991A-70F3578193B0}"/>
                </a:ext>
              </a:extLst>
            </p:cNvPr>
            <p:cNvSpPr>
              <a:spLocks noChangeArrowheads="1"/>
            </p:cNvSpPr>
            <p:nvPr/>
          </p:nvSpPr>
          <p:spPr bwMode="auto">
            <a:xfrm>
              <a:off x="5642" y="5973"/>
              <a:ext cx="295" cy="170"/>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52" name="Rectangle 313" descr="Narrow horizontal">
              <a:extLst>
                <a:ext uri="{FF2B5EF4-FFF2-40B4-BE49-F238E27FC236}">
                  <a16:creationId xmlns:a16="http://schemas.microsoft.com/office/drawing/2014/main" id="{BA2BD56A-6426-09B6-9729-B65B8C7C8594}"/>
                </a:ext>
              </a:extLst>
            </p:cNvPr>
            <p:cNvSpPr>
              <a:spLocks noChangeArrowheads="1"/>
            </p:cNvSpPr>
            <p:nvPr/>
          </p:nvSpPr>
          <p:spPr bwMode="auto">
            <a:xfrm>
              <a:off x="5717" y="6348"/>
              <a:ext cx="2083" cy="370"/>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53" name="Rectangle 316" descr="Dark horizontal">
              <a:extLst>
                <a:ext uri="{FF2B5EF4-FFF2-40B4-BE49-F238E27FC236}">
                  <a16:creationId xmlns:a16="http://schemas.microsoft.com/office/drawing/2014/main" id="{C77BB38F-9BE9-45DD-3588-5D209DF1AD1F}"/>
                </a:ext>
              </a:extLst>
            </p:cNvPr>
            <p:cNvSpPr>
              <a:spLocks noChangeArrowheads="1"/>
            </p:cNvSpPr>
            <p:nvPr/>
          </p:nvSpPr>
          <p:spPr bwMode="auto">
            <a:xfrm>
              <a:off x="5717" y="6261"/>
              <a:ext cx="818" cy="58"/>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54" name="Rectangle 318" descr="Narrow horizontal">
              <a:extLst>
                <a:ext uri="{FF2B5EF4-FFF2-40B4-BE49-F238E27FC236}">
                  <a16:creationId xmlns:a16="http://schemas.microsoft.com/office/drawing/2014/main" id="{CE9A5435-6520-CA43-C288-794AF6509156}"/>
                </a:ext>
              </a:extLst>
            </p:cNvPr>
            <p:cNvSpPr>
              <a:spLocks noChangeArrowheads="1"/>
            </p:cNvSpPr>
            <p:nvPr/>
          </p:nvSpPr>
          <p:spPr bwMode="auto">
            <a:xfrm>
              <a:off x="8172" y="6348"/>
              <a:ext cx="2083" cy="370"/>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55" name="Rectangle 319" descr="75%">
              <a:extLst>
                <a:ext uri="{FF2B5EF4-FFF2-40B4-BE49-F238E27FC236}">
                  <a16:creationId xmlns:a16="http://schemas.microsoft.com/office/drawing/2014/main" id="{EE731996-BA4F-FADC-1FE7-2284E6066BDF}"/>
                </a:ext>
              </a:extLst>
            </p:cNvPr>
            <p:cNvSpPr>
              <a:spLocks noChangeArrowheads="1"/>
            </p:cNvSpPr>
            <p:nvPr/>
          </p:nvSpPr>
          <p:spPr bwMode="auto">
            <a:xfrm>
              <a:off x="8135" y="6832"/>
              <a:ext cx="2108" cy="694"/>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56" name="Rectangle 321" descr="Dark horizontal">
              <a:extLst>
                <a:ext uri="{FF2B5EF4-FFF2-40B4-BE49-F238E27FC236}">
                  <a16:creationId xmlns:a16="http://schemas.microsoft.com/office/drawing/2014/main" id="{D3C25BD2-BE0B-20BF-DE9E-4ED9813F0E39}"/>
                </a:ext>
              </a:extLst>
            </p:cNvPr>
            <p:cNvSpPr>
              <a:spLocks noChangeArrowheads="1"/>
            </p:cNvSpPr>
            <p:nvPr/>
          </p:nvSpPr>
          <p:spPr bwMode="auto">
            <a:xfrm>
              <a:off x="8172" y="6261"/>
              <a:ext cx="818" cy="58"/>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57" name="Rectangle 324" descr="Narrow horizontal">
              <a:extLst>
                <a:ext uri="{FF2B5EF4-FFF2-40B4-BE49-F238E27FC236}">
                  <a16:creationId xmlns:a16="http://schemas.microsoft.com/office/drawing/2014/main" id="{46744166-F781-683F-A4A5-020421C6754A}"/>
                </a:ext>
              </a:extLst>
            </p:cNvPr>
            <p:cNvSpPr>
              <a:spLocks noChangeArrowheads="1"/>
            </p:cNvSpPr>
            <p:nvPr/>
          </p:nvSpPr>
          <p:spPr bwMode="auto">
            <a:xfrm>
              <a:off x="5797" y="8395"/>
              <a:ext cx="1887" cy="68"/>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58" name="Rectangle 322" descr="Narrow horizontal">
              <a:extLst>
                <a:ext uri="{FF2B5EF4-FFF2-40B4-BE49-F238E27FC236}">
                  <a16:creationId xmlns:a16="http://schemas.microsoft.com/office/drawing/2014/main" id="{36C3D8B7-BC85-C1D8-C769-3E1E0636C002}"/>
                </a:ext>
              </a:extLst>
            </p:cNvPr>
            <p:cNvSpPr>
              <a:spLocks noChangeArrowheads="1"/>
            </p:cNvSpPr>
            <p:nvPr/>
          </p:nvSpPr>
          <p:spPr bwMode="auto">
            <a:xfrm>
              <a:off x="5717" y="8744"/>
              <a:ext cx="2083" cy="615"/>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59" name="Rectangle 325" descr="Dark horizontal">
              <a:extLst>
                <a:ext uri="{FF2B5EF4-FFF2-40B4-BE49-F238E27FC236}">
                  <a16:creationId xmlns:a16="http://schemas.microsoft.com/office/drawing/2014/main" id="{CBBF3BD2-3B3F-DD6C-2636-C0F51E4E8C47}"/>
                </a:ext>
              </a:extLst>
            </p:cNvPr>
            <p:cNvSpPr>
              <a:spLocks noChangeArrowheads="1"/>
            </p:cNvSpPr>
            <p:nvPr/>
          </p:nvSpPr>
          <p:spPr bwMode="auto">
            <a:xfrm>
              <a:off x="5717" y="8656"/>
              <a:ext cx="818" cy="58"/>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60" name="Rectangle 331" descr="Narrow horizontal">
              <a:extLst>
                <a:ext uri="{FF2B5EF4-FFF2-40B4-BE49-F238E27FC236}">
                  <a16:creationId xmlns:a16="http://schemas.microsoft.com/office/drawing/2014/main" id="{37BEC0B3-1B1B-5505-8062-231E81CA3895}"/>
                </a:ext>
              </a:extLst>
            </p:cNvPr>
            <p:cNvSpPr>
              <a:spLocks noChangeArrowheads="1"/>
            </p:cNvSpPr>
            <p:nvPr/>
          </p:nvSpPr>
          <p:spPr bwMode="auto">
            <a:xfrm>
              <a:off x="8097" y="8744"/>
              <a:ext cx="2083" cy="199"/>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61" name="Rectangle 332" descr="Dark horizontal">
              <a:extLst>
                <a:ext uri="{FF2B5EF4-FFF2-40B4-BE49-F238E27FC236}">
                  <a16:creationId xmlns:a16="http://schemas.microsoft.com/office/drawing/2014/main" id="{EB904892-DF42-6BE2-E50C-B28290F57386}"/>
                </a:ext>
              </a:extLst>
            </p:cNvPr>
            <p:cNvSpPr>
              <a:spLocks noChangeArrowheads="1"/>
            </p:cNvSpPr>
            <p:nvPr/>
          </p:nvSpPr>
          <p:spPr bwMode="auto">
            <a:xfrm>
              <a:off x="8097" y="8656"/>
              <a:ext cx="819" cy="58"/>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62" name="Rectangle 336" descr="Narrow horizontal">
              <a:extLst>
                <a:ext uri="{FF2B5EF4-FFF2-40B4-BE49-F238E27FC236}">
                  <a16:creationId xmlns:a16="http://schemas.microsoft.com/office/drawing/2014/main" id="{E602A5ED-E15D-DCC6-5A36-831389A9B6B0}"/>
                </a:ext>
              </a:extLst>
            </p:cNvPr>
            <p:cNvSpPr>
              <a:spLocks noChangeArrowheads="1"/>
            </p:cNvSpPr>
            <p:nvPr/>
          </p:nvSpPr>
          <p:spPr bwMode="auto">
            <a:xfrm>
              <a:off x="8097" y="9013"/>
              <a:ext cx="2083" cy="136"/>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63" name="Rectangle 337">
              <a:extLst>
                <a:ext uri="{FF2B5EF4-FFF2-40B4-BE49-F238E27FC236}">
                  <a16:creationId xmlns:a16="http://schemas.microsoft.com/office/drawing/2014/main" id="{414CEFEC-160F-48E4-A285-5A4386141E03}"/>
                </a:ext>
              </a:extLst>
            </p:cNvPr>
            <p:cNvSpPr>
              <a:spLocks noChangeArrowheads="1"/>
            </p:cNvSpPr>
            <p:nvPr/>
          </p:nvSpPr>
          <p:spPr bwMode="auto">
            <a:xfrm>
              <a:off x="8618" y="8980"/>
              <a:ext cx="1637" cy="9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64" name="Rectangle 339" descr="Narrow horizontal">
              <a:extLst>
                <a:ext uri="{FF2B5EF4-FFF2-40B4-BE49-F238E27FC236}">
                  <a16:creationId xmlns:a16="http://schemas.microsoft.com/office/drawing/2014/main" id="{4E58EEF4-C22D-5808-063D-05B1F5D202ED}"/>
                </a:ext>
              </a:extLst>
            </p:cNvPr>
            <p:cNvSpPr>
              <a:spLocks noChangeArrowheads="1"/>
            </p:cNvSpPr>
            <p:nvPr/>
          </p:nvSpPr>
          <p:spPr bwMode="auto">
            <a:xfrm>
              <a:off x="8097" y="9221"/>
              <a:ext cx="2083" cy="142"/>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65" name="Rectangle 340">
              <a:extLst>
                <a:ext uri="{FF2B5EF4-FFF2-40B4-BE49-F238E27FC236}">
                  <a16:creationId xmlns:a16="http://schemas.microsoft.com/office/drawing/2014/main" id="{D1DE767F-4B50-DFDD-4B6E-1410DC235833}"/>
                </a:ext>
              </a:extLst>
            </p:cNvPr>
            <p:cNvSpPr>
              <a:spLocks noChangeArrowheads="1"/>
            </p:cNvSpPr>
            <p:nvPr/>
          </p:nvSpPr>
          <p:spPr bwMode="auto">
            <a:xfrm>
              <a:off x="8618" y="9188"/>
              <a:ext cx="1637" cy="9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nvGrpSpPr>
            <p:cNvPr id="2" name="Diagram 379">
              <a:extLst>
                <a:ext uri="{FF2B5EF4-FFF2-40B4-BE49-F238E27FC236}">
                  <a16:creationId xmlns:a16="http://schemas.microsoft.com/office/drawing/2014/main" id="{ED11B181-F15E-6D18-99DE-C3F7DEDA1FFB}"/>
                </a:ext>
              </a:extLst>
            </p:cNvPr>
            <p:cNvGrpSpPr>
              <a:grpSpLocks/>
            </p:cNvGrpSpPr>
            <p:nvPr/>
          </p:nvGrpSpPr>
          <p:grpSpPr bwMode="auto">
            <a:xfrm>
              <a:off x="5847" y="6889"/>
              <a:ext cx="1872" cy="1543"/>
              <a:chOff x="2955" y="15600"/>
              <a:chExt cx="1618" cy="1740"/>
            </a:xfrm>
          </p:grpSpPr>
          <p:sp>
            <p:nvSpPr>
              <p:cNvPr id="3" name="_s1028">
                <a:extLst>
                  <a:ext uri="{FF2B5EF4-FFF2-40B4-BE49-F238E27FC236}">
                    <a16:creationId xmlns:a16="http://schemas.microsoft.com/office/drawing/2014/main" id="{C11F9D84-58F5-11EA-0903-FB0B417CC5FE}"/>
                  </a:ext>
                </a:extLst>
              </p:cNvPr>
              <p:cNvSpPr>
                <a:spLocks noChangeArrowheads="1" noTextEdit="1"/>
              </p:cNvSpPr>
              <p:nvPr/>
            </p:nvSpPr>
            <p:spPr bwMode="auto">
              <a:xfrm>
                <a:off x="3165" y="15682"/>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4" name="_s1029">
                <a:extLst>
                  <a:ext uri="{FF2B5EF4-FFF2-40B4-BE49-F238E27FC236}">
                    <a16:creationId xmlns:a16="http://schemas.microsoft.com/office/drawing/2014/main" id="{E3FC1F3D-69C9-5F18-E83A-93940EE415A3}"/>
                  </a:ext>
                </a:extLst>
              </p:cNvPr>
              <p:cNvSpPr>
                <a:spLocks noChangeArrowheads="1" noTextEdit="1"/>
              </p:cNvSpPr>
              <p:nvPr/>
            </p:nvSpPr>
            <p:spPr bwMode="auto">
              <a:xfrm rot="7200000">
                <a:off x="3329" y="15965"/>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5" name="_s1030">
                <a:extLst>
                  <a:ext uri="{FF2B5EF4-FFF2-40B4-BE49-F238E27FC236}">
                    <a16:creationId xmlns:a16="http://schemas.microsoft.com/office/drawing/2014/main" id="{FCC12513-EC8A-3C76-39C1-579FDE3ADF3C}"/>
                  </a:ext>
                </a:extLst>
              </p:cNvPr>
              <p:cNvSpPr>
                <a:spLocks noChangeArrowheads="1" noTextEdit="1"/>
              </p:cNvSpPr>
              <p:nvPr/>
            </p:nvSpPr>
            <p:spPr bwMode="auto">
              <a:xfrm rot="14400000">
                <a:off x="3001" y="15966"/>
                <a:ext cx="1198" cy="1198"/>
              </a:xfrm>
              <a:custGeom>
                <a:avLst/>
                <a:gdLst>
                  <a:gd name="G0" fmla="+- -5242880 0 0"/>
                  <a:gd name="G1" fmla="+- -8519680 0 0"/>
                  <a:gd name="G2" fmla="+- -5242880 0 -8519680"/>
                  <a:gd name="G3" fmla="+- 10800 0 0"/>
                  <a:gd name="G4" fmla="+- 0 0 -5242880"/>
                  <a:gd name="T0" fmla="*/ 360 256 1"/>
                  <a:gd name="T1" fmla="*/ 0 256 1"/>
                  <a:gd name="G5" fmla="+- G2 T0 T1"/>
                  <a:gd name="G6" fmla="?: G2 G2 G5"/>
                  <a:gd name="G7" fmla="+- 0 0 G6"/>
                  <a:gd name="G8" fmla="+- 7200 0 0"/>
                  <a:gd name="G9" fmla="+- 0 0 -8519680"/>
                  <a:gd name="G10" fmla="+- 7200 0 2700"/>
                  <a:gd name="G11" fmla="cos G10 -5242880"/>
                  <a:gd name="G12" fmla="sin G10 -5242880"/>
                  <a:gd name="G13" fmla="cos 13500 -5242880"/>
                  <a:gd name="G14" fmla="sin 13500 -5242880"/>
                  <a:gd name="G15" fmla="+- G11 10800 0"/>
                  <a:gd name="G16" fmla="+- G12 10800 0"/>
                  <a:gd name="G17" fmla="+- G13 10800 0"/>
                  <a:gd name="G18" fmla="+- G14 10800 0"/>
                  <a:gd name="G19" fmla="*/ 7200 1 2"/>
                  <a:gd name="G20" fmla="+- G19 5400 0"/>
                  <a:gd name="G21" fmla="cos G20 -5242880"/>
                  <a:gd name="G22" fmla="sin G20 -5242880"/>
                  <a:gd name="G23" fmla="+- G21 10800 0"/>
                  <a:gd name="G24" fmla="+- G12 G23 G22"/>
                  <a:gd name="G25" fmla="+- G22 G23 G11"/>
                  <a:gd name="G26" fmla="cos 10800 -5242880"/>
                  <a:gd name="G27" fmla="sin 10800 -5242880"/>
                  <a:gd name="G28" fmla="cos 7200 -5242880"/>
                  <a:gd name="G29" fmla="sin 7200 -5242880"/>
                  <a:gd name="G30" fmla="+- G26 10800 0"/>
                  <a:gd name="G31" fmla="+- G27 10800 0"/>
                  <a:gd name="G32" fmla="+- G28 10800 0"/>
                  <a:gd name="G33" fmla="+- G29 10800 0"/>
                  <a:gd name="G34" fmla="+- G19 5400 0"/>
                  <a:gd name="G35" fmla="cos G34 -8519680"/>
                  <a:gd name="G36" fmla="sin G34 -8519680"/>
                  <a:gd name="G37" fmla="+/ -8519680 -5242880 2"/>
                  <a:gd name="T2" fmla="*/ 180 256 1"/>
                  <a:gd name="T3" fmla="*/ 0 256 1"/>
                  <a:gd name="G38" fmla="+- G37 T2 T3"/>
                  <a:gd name="G39" fmla="?: G2 G37 G38"/>
                  <a:gd name="G40" fmla="cos 10800 G39"/>
                  <a:gd name="G41" fmla="sin 10800 G39"/>
                  <a:gd name="G42" fmla="cos 7200 G39"/>
                  <a:gd name="G43" fmla="sin 7200 G39"/>
                  <a:gd name="G44" fmla="+- G40 10800 0"/>
                  <a:gd name="G45" fmla="+- G41 10800 0"/>
                  <a:gd name="G46" fmla="+- G42 10800 0"/>
                  <a:gd name="G47" fmla="+- G43 10800 0"/>
                  <a:gd name="G48" fmla="+- G35 10800 0"/>
                  <a:gd name="G49" fmla="+- G36 10800 0"/>
                  <a:gd name="T4" fmla="*/ 8004 w 21600"/>
                  <a:gd name="T5" fmla="*/ 368 h 21600"/>
                  <a:gd name="T6" fmla="*/ 5014 w 21600"/>
                  <a:gd name="T7" fmla="*/ 3905 h 21600"/>
                  <a:gd name="T8" fmla="*/ 8936 w 21600"/>
                  <a:gd name="T9" fmla="*/ 3845 h 21600"/>
                  <a:gd name="T10" fmla="*/ 13144 w 21600"/>
                  <a:gd name="T11" fmla="*/ -2495 h 21600"/>
                  <a:gd name="T12" fmla="*/ 16794 w 21600"/>
                  <a:gd name="T13" fmla="*/ 2717 h 21600"/>
                  <a:gd name="T14" fmla="*/ 11581 w 21600"/>
                  <a:gd name="T15" fmla="*/ 636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2050" y="3709"/>
                    </a:moveTo>
                    <a:cubicBezTo>
                      <a:pt x="11637" y="3636"/>
                      <a:pt x="11219" y="3600"/>
                      <a:pt x="10800" y="3600"/>
                    </a:cubicBezTo>
                    <a:cubicBezTo>
                      <a:pt x="9107" y="3600"/>
                      <a:pt x="7468" y="4196"/>
                      <a:pt x="6171" y="5284"/>
                    </a:cubicBezTo>
                    <a:lnTo>
                      <a:pt x="3857" y="2526"/>
                    </a:lnTo>
                    <a:cubicBezTo>
                      <a:pt x="5802" y="894"/>
                      <a:pt x="8260" y="0"/>
                      <a:pt x="10800" y="0"/>
                    </a:cubicBezTo>
                    <a:cubicBezTo>
                      <a:pt x="11428" y="0"/>
                      <a:pt x="12056" y="54"/>
                      <a:pt x="12675" y="164"/>
                    </a:cubicBezTo>
                    <a:lnTo>
                      <a:pt x="13144" y="-2495"/>
                    </a:lnTo>
                    <a:lnTo>
                      <a:pt x="16794" y="2717"/>
                    </a:lnTo>
                    <a:lnTo>
                      <a:pt x="11581" y="6368"/>
                    </a:lnTo>
                    <a:lnTo>
                      <a:pt x="12050" y="3709"/>
                    </a:lnTo>
                    <a:close/>
                  </a:path>
                </a:pathLst>
              </a:custGeom>
              <a:solidFill>
                <a:srgbClr val="000066"/>
              </a:solidFill>
              <a:ln w="9525">
                <a:solidFill>
                  <a:schemeClr val="tx1"/>
                </a:solidFill>
                <a:miter lim="800000"/>
                <a:headEnd/>
                <a:tailEnd/>
              </a:ln>
            </p:spPr>
            <p:txBody>
              <a:bodyPr vert="horz" wrap="square" lIns="0" tIns="0" rIns="0" bIns="0" numCol="1" anchor="ctr" anchorCtr="0" compatLnSpc="1">
                <a:prstTxWarp prst="textNoShape">
                  <a:avLst/>
                </a:prstTxWarp>
              </a:bodyPr>
              <a:lstStyle/>
              <a:p>
                <a:endParaRPr lang="en-US"/>
              </a:p>
            </p:txBody>
          </p:sp>
          <p:sp>
            <p:nvSpPr>
              <p:cNvPr id="6" name="_s1031">
                <a:extLst>
                  <a:ext uri="{FF2B5EF4-FFF2-40B4-BE49-F238E27FC236}">
                    <a16:creationId xmlns:a16="http://schemas.microsoft.com/office/drawing/2014/main" id="{63EF5DEA-1EBC-9A05-E575-F779BFFD0DB9}"/>
                  </a:ext>
                </a:extLst>
              </p:cNvPr>
              <p:cNvSpPr>
                <a:spLocks noChangeArrowheads="1"/>
              </p:cNvSpPr>
              <p:nvPr/>
            </p:nvSpPr>
            <p:spPr bwMode="auto">
              <a:xfrm>
                <a:off x="4092"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marL="0" marR="0" lvl="0" indent="0" algn="ctr" defTabSz="908050" rtl="0" eaLnBrk="0" fontAlgn="base" latinLnBrk="0" hangingPunct="0">
                  <a:lnSpc>
                    <a:spcPct val="100000"/>
                  </a:lnSpc>
                  <a:spcBef>
                    <a:spcPct val="0"/>
                  </a:spcBef>
                  <a:spcAft>
                    <a:spcPct val="0"/>
                  </a:spcAft>
                  <a:buClrTx/>
                  <a:buSzTx/>
                  <a:buFontTx/>
                  <a:buNone/>
                  <a:tabLst/>
                </a:pPr>
                <a:r>
                  <a:rPr kumimoji="0" lang="en-US" altLang="en-US" sz="400" b="1" i="0" u="none" strike="noStrike" cap="none" normalizeH="0" baseline="0">
                    <a:ln>
                      <a:noFill/>
                    </a:ln>
                    <a:solidFill>
                      <a:schemeClr val="bg1"/>
                    </a:solidFill>
                    <a:effectLst/>
                    <a:latin typeface="Arial" panose="020B0604020202020204" pitchFamily="34" charset="0"/>
                  </a:rPr>
                  <a:t>i</a:t>
                </a:r>
              </a:p>
            </p:txBody>
          </p:sp>
          <p:sp>
            <p:nvSpPr>
              <p:cNvPr id="7" name="_s1032">
                <a:extLst>
                  <a:ext uri="{FF2B5EF4-FFF2-40B4-BE49-F238E27FC236}">
                    <a16:creationId xmlns:a16="http://schemas.microsoft.com/office/drawing/2014/main" id="{3E5C2D18-8938-EA0A-6917-500790957418}"/>
                  </a:ext>
                </a:extLst>
              </p:cNvPr>
              <p:cNvSpPr>
                <a:spLocks noChangeArrowheads="1"/>
              </p:cNvSpPr>
              <p:nvPr/>
            </p:nvSpPr>
            <p:spPr bwMode="auto">
              <a:xfrm>
                <a:off x="3524" y="16886"/>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marL="0" marR="0" lvl="0" indent="0" algn="ctr" defTabSz="908050" rtl="0" eaLnBrk="0" fontAlgn="base" latinLnBrk="0" hangingPunct="0">
                  <a:lnSpc>
                    <a:spcPct val="100000"/>
                  </a:lnSpc>
                  <a:spcBef>
                    <a:spcPct val="0"/>
                  </a:spcBef>
                  <a:spcAft>
                    <a:spcPct val="0"/>
                  </a:spcAft>
                  <a:buClrTx/>
                  <a:buSzTx/>
                  <a:buFontTx/>
                  <a:buNone/>
                  <a:tabLst/>
                </a:pPr>
                <a:r>
                  <a:rPr kumimoji="0" lang="en-US" altLang="en-US" sz="400" b="1" i="0" u="none" strike="noStrike" cap="none" normalizeH="0" baseline="0">
                    <a:ln>
                      <a:noFill/>
                    </a:ln>
                    <a:solidFill>
                      <a:schemeClr val="bg1"/>
                    </a:solidFill>
                    <a:effectLst/>
                    <a:latin typeface="Arial" panose="020B0604020202020204" pitchFamily="34" charset="0"/>
                  </a:rPr>
                  <a:t>i</a:t>
                </a:r>
              </a:p>
            </p:txBody>
          </p:sp>
          <p:sp>
            <p:nvSpPr>
              <p:cNvPr id="8" name="_s1033">
                <a:extLst>
                  <a:ext uri="{FF2B5EF4-FFF2-40B4-BE49-F238E27FC236}">
                    <a16:creationId xmlns:a16="http://schemas.microsoft.com/office/drawing/2014/main" id="{B0502457-9C67-BFD8-F0FD-E1CFD0F3257A}"/>
                  </a:ext>
                </a:extLst>
              </p:cNvPr>
              <p:cNvSpPr>
                <a:spLocks noChangeArrowheads="1"/>
              </p:cNvSpPr>
              <p:nvPr/>
            </p:nvSpPr>
            <p:spPr bwMode="auto">
              <a:xfrm>
                <a:off x="2955" y="15901"/>
                <a:ext cx="481" cy="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lvl1pPr defTabSz="908050">
                  <a:defRPr sz="4000" b="1">
                    <a:solidFill>
                      <a:srgbClr val="003399"/>
                    </a:solidFill>
                    <a:latin typeface="Arial" panose="020B0604020202020204" pitchFamily="34" charset="0"/>
                  </a:defRPr>
                </a:lvl1pPr>
                <a:lvl2pPr defTabSz="908050">
                  <a:defRPr sz="4000" b="1">
                    <a:solidFill>
                      <a:srgbClr val="003399"/>
                    </a:solidFill>
                    <a:latin typeface="Arial" panose="020B0604020202020204" pitchFamily="34" charset="0"/>
                  </a:defRPr>
                </a:lvl2pPr>
                <a:lvl3pPr defTabSz="908050">
                  <a:defRPr sz="4000" b="1">
                    <a:solidFill>
                      <a:srgbClr val="003399"/>
                    </a:solidFill>
                    <a:latin typeface="Arial" panose="020B0604020202020204" pitchFamily="34" charset="0"/>
                  </a:defRPr>
                </a:lvl3pPr>
                <a:lvl4pPr defTabSz="908050">
                  <a:defRPr sz="4000" b="1">
                    <a:solidFill>
                      <a:srgbClr val="003399"/>
                    </a:solidFill>
                    <a:latin typeface="Arial" panose="020B0604020202020204" pitchFamily="34" charset="0"/>
                  </a:defRPr>
                </a:lvl4pPr>
                <a:lvl5pPr defTabSz="908050">
                  <a:defRPr sz="4000" b="1">
                    <a:solidFill>
                      <a:srgbClr val="003399"/>
                    </a:solidFill>
                    <a:latin typeface="Arial" panose="020B0604020202020204" pitchFamily="34" charset="0"/>
                  </a:defRPr>
                </a:lvl5pPr>
                <a:lvl6pPr defTabSz="908050" eaLnBrk="0" fontAlgn="base" hangingPunct="0">
                  <a:spcBef>
                    <a:spcPct val="0"/>
                  </a:spcBef>
                  <a:spcAft>
                    <a:spcPct val="0"/>
                  </a:spcAft>
                  <a:defRPr sz="4000" b="1">
                    <a:solidFill>
                      <a:srgbClr val="003399"/>
                    </a:solidFill>
                    <a:latin typeface="Arial" panose="020B0604020202020204" pitchFamily="34" charset="0"/>
                  </a:defRPr>
                </a:lvl6pPr>
                <a:lvl7pPr defTabSz="908050" eaLnBrk="0" fontAlgn="base" hangingPunct="0">
                  <a:spcBef>
                    <a:spcPct val="0"/>
                  </a:spcBef>
                  <a:spcAft>
                    <a:spcPct val="0"/>
                  </a:spcAft>
                  <a:defRPr sz="4000" b="1">
                    <a:solidFill>
                      <a:srgbClr val="003399"/>
                    </a:solidFill>
                    <a:latin typeface="Arial" panose="020B0604020202020204" pitchFamily="34" charset="0"/>
                  </a:defRPr>
                </a:lvl7pPr>
                <a:lvl8pPr defTabSz="908050" eaLnBrk="0" fontAlgn="base" hangingPunct="0">
                  <a:spcBef>
                    <a:spcPct val="0"/>
                  </a:spcBef>
                  <a:spcAft>
                    <a:spcPct val="0"/>
                  </a:spcAft>
                  <a:defRPr sz="4000" b="1">
                    <a:solidFill>
                      <a:srgbClr val="003399"/>
                    </a:solidFill>
                    <a:latin typeface="Arial" panose="020B0604020202020204" pitchFamily="34" charset="0"/>
                  </a:defRPr>
                </a:lvl8pPr>
                <a:lvl9pPr defTabSz="908050" eaLnBrk="0" fontAlgn="base" hangingPunct="0">
                  <a:spcBef>
                    <a:spcPct val="0"/>
                  </a:spcBef>
                  <a:spcAft>
                    <a:spcPct val="0"/>
                  </a:spcAft>
                  <a:defRPr sz="4000" b="1">
                    <a:solidFill>
                      <a:srgbClr val="003399"/>
                    </a:solidFill>
                    <a:latin typeface="Arial" panose="020B0604020202020204" pitchFamily="34" charset="0"/>
                  </a:defRPr>
                </a:lvl9pPr>
              </a:lstStyle>
              <a:p>
                <a:pPr marL="0" marR="0" lvl="0" indent="0" algn="ctr" defTabSz="908050" rtl="0" eaLnBrk="0" fontAlgn="base" latinLnBrk="0" hangingPunct="0">
                  <a:lnSpc>
                    <a:spcPct val="100000"/>
                  </a:lnSpc>
                  <a:spcBef>
                    <a:spcPct val="0"/>
                  </a:spcBef>
                  <a:spcAft>
                    <a:spcPct val="0"/>
                  </a:spcAft>
                  <a:buClrTx/>
                  <a:buSzTx/>
                  <a:buFontTx/>
                  <a:buNone/>
                  <a:tabLst/>
                </a:pPr>
                <a:r>
                  <a:rPr kumimoji="0" lang="en-US" altLang="en-US" sz="400" b="1" i="0" u="none" strike="noStrike" cap="none" normalizeH="0" baseline="0">
                    <a:ln>
                      <a:noFill/>
                    </a:ln>
                    <a:solidFill>
                      <a:schemeClr val="bg1"/>
                    </a:solidFill>
                    <a:effectLst/>
                    <a:latin typeface="Arial" panose="020B0604020202020204" pitchFamily="34" charset="0"/>
                  </a:rPr>
                  <a:t>i</a:t>
                </a:r>
              </a:p>
            </p:txBody>
          </p:sp>
        </p:grpSp>
        <p:sp>
          <p:nvSpPr>
            <p:cNvPr id="1166" name="Rectangle 388" descr="75%">
              <a:extLst>
                <a:ext uri="{FF2B5EF4-FFF2-40B4-BE49-F238E27FC236}">
                  <a16:creationId xmlns:a16="http://schemas.microsoft.com/office/drawing/2014/main" id="{1C31033B-E0FD-085D-CC15-C209F0BA5B11}"/>
                </a:ext>
              </a:extLst>
            </p:cNvPr>
            <p:cNvSpPr>
              <a:spLocks noChangeArrowheads="1"/>
            </p:cNvSpPr>
            <p:nvPr/>
          </p:nvSpPr>
          <p:spPr bwMode="auto">
            <a:xfrm>
              <a:off x="6573" y="7972"/>
              <a:ext cx="413" cy="363"/>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67" name="Rectangle 386" descr="75%">
              <a:extLst>
                <a:ext uri="{FF2B5EF4-FFF2-40B4-BE49-F238E27FC236}">
                  <a16:creationId xmlns:a16="http://schemas.microsoft.com/office/drawing/2014/main" id="{34CE28BD-618C-2E7F-66AE-667DE14F959D}"/>
                </a:ext>
              </a:extLst>
            </p:cNvPr>
            <p:cNvSpPr>
              <a:spLocks noChangeArrowheads="1"/>
            </p:cNvSpPr>
            <p:nvPr/>
          </p:nvSpPr>
          <p:spPr bwMode="auto">
            <a:xfrm>
              <a:off x="7317" y="7117"/>
              <a:ext cx="413" cy="362"/>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68" name="Rectangle 389" descr="75%">
              <a:extLst>
                <a:ext uri="{FF2B5EF4-FFF2-40B4-BE49-F238E27FC236}">
                  <a16:creationId xmlns:a16="http://schemas.microsoft.com/office/drawing/2014/main" id="{E793F0E3-1ADB-27F1-5FC2-78EA81386D0C}"/>
                </a:ext>
              </a:extLst>
            </p:cNvPr>
            <p:cNvSpPr>
              <a:spLocks noChangeArrowheads="1"/>
            </p:cNvSpPr>
            <p:nvPr/>
          </p:nvSpPr>
          <p:spPr bwMode="auto">
            <a:xfrm>
              <a:off x="5829" y="7173"/>
              <a:ext cx="413" cy="363"/>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69" name="Rectangle 390" descr="Narrow horizontal">
              <a:extLst>
                <a:ext uri="{FF2B5EF4-FFF2-40B4-BE49-F238E27FC236}">
                  <a16:creationId xmlns:a16="http://schemas.microsoft.com/office/drawing/2014/main" id="{3EA91323-9336-943E-723F-1D5D28713A3C}"/>
                </a:ext>
              </a:extLst>
            </p:cNvPr>
            <p:cNvSpPr>
              <a:spLocks noChangeArrowheads="1"/>
            </p:cNvSpPr>
            <p:nvPr/>
          </p:nvSpPr>
          <p:spPr bwMode="auto">
            <a:xfrm>
              <a:off x="8284" y="7573"/>
              <a:ext cx="1887" cy="78"/>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70" name="Rectangle 391" descr="75%">
              <a:extLst>
                <a:ext uri="{FF2B5EF4-FFF2-40B4-BE49-F238E27FC236}">
                  <a16:creationId xmlns:a16="http://schemas.microsoft.com/office/drawing/2014/main" id="{7A38B29C-CF87-1310-876C-CE122E423289}"/>
                </a:ext>
              </a:extLst>
            </p:cNvPr>
            <p:cNvSpPr>
              <a:spLocks noChangeArrowheads="1"/>
            </p:cNvSpPr>
            <p:nvPr/>
          </p:nvSpPr>
          <p:spPr bwMode="auto">
            <a:xfrm>
              <a:off x="8135" y="7687"/>
              <a:ext cx="2108" cy="694"/>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71" name="Rectangle 392" descr="Narrow horizontal">
              <a:extLst>
                <a:ext uri="{FF2B5EF4-FFF2-40B4-BE49-F238E27FC236}">
                  <a16:creationId xmlns:a16="http://schemas.microsoft.com/office/drawing/2014/main" id="{32ADC4CF-A6F6-94C6-14E4-89A26CB294EF}"/>
                </a:ext>
              </a:extLst>
            </p:cNvPr>
            <p:cNvSpPr>
              <a:spLocks noChangeArrowheads="1"/>
            </p:cNvSpPr>
            <p:nvPr/>
          </p:nvSpPr>
          <p:spPr bwMode="auto">
            <a:xfrm>
              <a:off x="8252" y="8410"/>
              <a:ext cx="1887" cy="55"/>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72" name="Text Box 609">
              <a:extLst>
                <a:ext uri="{FF2B5EF4-FFF2-40B4-BE49-F238E27FC236}">
                  <a16:creationId xmlns:a16="http://schemas.microsoft.com/office/drawing/2014/main" id="{BF6E7335-2934-E57A-E0B0-46BD20311336}"/>
                </a:ext>
              </a:extLst>
            </p:cNvPr>
            <p:cNvSpPr txBox="1">
              <a:spLocks noChangeArrowheads="1"/>
            </p:cNvSpPr>
            <p:nvPr/>
          </p:nvSpPr>
          <p:spPr bwMode="auto">
            <a:xfrm>
              <a:off x="5592" y="5580"/>
              <a:ext cx="4056" cy="334"/>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1313">
                  <a:latin typeface="Calibri" panose="020F0502020204030204" pitchFamily="34" charset="0"/>
                  <a:cs typeface="Calibri" panose="020F0502020204030204" pitchFamily="34" charset="0"/>
                </a:rPr>
                <a:t>For posters that present one main result, a good design is to cast the title as a sentence that states the result</a:t>
              </a:r>
            </a:p>
          </p:txBody>
        </p:sp>
      </p:grpSp>
      <p:grpSp>
        <p:nvGrpSpPr>
          <p:cNvPr id="1051" name="Group 618">
            <a:extLst>
              <a:ext uri="{FF2B5EF4-FFF2-40B4-BE49-F238E27FC236}">
                <a16:creationId xmlns:a16="http://schemas.microsoft.com/office/drawing/2014/main" id="{8827A2AF-3E3C-FAA1-D50B-E71F5BD673BE}"/>
              </a:ext>
            </a:extLst>
          </p:cNvPr>
          <p:cNvGrpSpPr>
            <a:grpSpLocks/>
          </p:cNvGrpSpPr>
          <p:nvPr/>
        </p:nvGrpSpPr>
        <p:grpSpPr bwMode="auto">
          <a:xfrm>
            <a:off x="9630669" y="20593348"/>
            <a:ext cx="6884789" cy="5481339"/>
            <a:chOff x="5703" y="13680"/>
            <a:chExt cx="4626" cy="3683"/>
          </a:xfrm>
        </p:grpSpPr>
        <p:sp>
          <p:nvSpPr>
            <p:cNvPr id="1121" name="Rectangle 538">
              <a:extLst>
                <a:ext uri="{FF2B5EF4-FFF2-40B4-BE49-F238E27FC236}">
                  <a16:creationId xmlns:a16="http://schemas.microsoft.com/office/drawing/2014/main" id="{6E5E8A77-7DAA-65CA-BB28-A8209A4C5D20}"/>
                </a:ext>
              </a:extLst>
            </p:cNvPr>
            <p:cNvSpPr>
              <a:spLocks noChangeArrowheads="1"/>
            </p:cNvSpPr>
            <p:nvPr/>
          </p:nvSpPr>
          <p:spPr bwMode="auto">
            <a:xfrm>
              <a:off x="5703" y="13680"/>
              <a:ext cx="4626" cy="368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8576" tIns="39288" rIns="78576" bIns="39288"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188">
                <a:latin typeface="Calibri" panose="020F0502020204030204" pitchFamily="34" charset="0"/>
                <a:cs typeface="Calibri" panose="020F0502020204030204" pitchFamily="34" charset="0"/>
              </a:endParaRPr>
            </a:p>
          </p:txBody>
        </p:sp>
        <p:pic>
          <p:nvPicPr>
            <p:cNvPr id="1122" name="Picture 540" descr="NvyShad">
              <a:extLst>
                <a:ext uri="{FF2B5EF4-FFF2-40B4-BE49-F238E27FC236}">
                  <a16:creationId xmlns:a16="http://schemas.microsoft.com/office/drawing/2014/main" id="{DCB2F08C-E103-D727-FC7F-A9E7FA4FC1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2" y="13983"/>
              <a:ext cx="750" cy="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3" name="Rectangle 541" descr="Narrow horizontal">
              <a:extLst>
                <a:ext uri="{FF2B5EF4-FFF2-40B4-BE49-F238E27FC236}">
                  <a16:creationId xmlns:a16="http://schemas.microsoft.com/office/drawing/2014/main" id="{BAD7492A-04AD-9AC1-94CE-52D6C1F5F7E0}"/>
                </a:ext>
              </a:extLst>
            </p:cNvPr>
            <p:cNvSpPr>
              <a:spLocks noChangeArrowheads="1"/>
            </p:cNvSpPr>
            <p:nvPr/>
          </p:nvSpPr>
          <p:spPr bwMode="auto">
            <a:xfrm>
              <a:off x="6688" y="14078"/>
              <a:ext cx="2565" cy="117"/>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24" name="Rectangle 542">
              <a:extLst>
                <a:ext uri="{FF2B5EF4-FFF2-40B4-BE49-F238E27FC236}">
                  <a16:creationId xmlns:a16="http://schemas.microsoft.com/office/drawing/2014/main" id="{8271F413-C604-966F-2703-11A209624556}"/>
                </a:ext>
              </a:extLst>
            </p:cNvPr>
            <p:cNvSpPr>
              <a:spLocks noChangeArrowheads="1"/>
            </p:cNvSpPr>
            <p:nvPr/>
          </p:nvSpPr>
          <p:spPr bwMode="auto">
            <a:xfrm>
              <a:off x="5775" y="14061"/>
              <a:ext cx="287" cy="165"/>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25" name="Rectangle 543" descr="Narrow horizontal">
              <a:extLst>
                <a:ext uri="{FF2B5EF4-FFF2-40B4-BE49-F238E27FC236}">
                  <a16:creationId xmlns:a16="http://schemas.microsoft.com/office/drawing/2014/main" id="{BF4A33ED-D7E3-DB6D-CEBA-37EDB8EBCA59}"/>
                </a:ext>
              </a:extLst>
            </p:cNvPr>
            <p:cNvSpPr>
              <a:spLocks noChangeArrowheads="1"/>
            </p:cNvSpPr>
            <p:nvPr/>
          </p:nvSpPr>
          <p:spPr bwMode="auto">
            <a:xfrm>
              <a:off x="5848" y="14423"/>
              <a:ext cx="2023" cy="357"/>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26" name="Rectangle 544" descr="Dark horizontal">
              <a:extLst>
                <a:ext uri="{FF2B5EF4-FFF2-40B4-BE49-F238E27FC236}">
                  <a16:creationId xmlns:a16="http://schemas.microsoft.com/office/drawing/2014/main" id="{51BA0BFE-4515-5FE5-6280-5C18EA0E21C4}"/>
                </a:ext>
              </a:extLst>
            </p:cNvPr>
            <p:cNvSpPr>
              <a:spLocks noChangeArrowheads="1"/>
            </p:cNvSpPr>
            <p:nvPr/>
          </p:nvSpPr>
          <p:spPr bwMode="auto">
            <a:xfrm>
              <a:off x="5848" y="14339"/>
              <a:ext cx="795" cy="56"/>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27" name="Rectangle 545" descr="Narrow horizontal">
              <a:extLst>
                <a:ext uri="{FF2B5EF4-FFF2-40B4-BE49-F238E27FC236}">
                  <a16:creationId xmlns:a16="http://schemas.microsoft.com/office/drawing/2014/main" id="{441ABC86-E1B9-2364-5FE2-8E0A6DFC2FC5}"/>
                </a:ext>
              </a:extLst>
            </p:cNvPr>
            <p:cNvSpPr>
              <a:spLocks noChangeArrowheads="1"/>
            </p:cNvSpPr>
            <p:nvPr/>
          </p:nvSpPr>
          <p:spPr bwMode="auto">
            <a:xfrm>
              <a:off x="8233" y="14423"/>
              <a:ext cx="2024" cy="357"/>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28" name="Rectangle 546" descr="75%">
              <a:extLst>
                <a:ext uri="{FF2B5EF4-FFF2-40B4-BE49-F238E27FC236}">
                  <a16:creationId xmlns:a16="http://schemas.microsoft.com/office/drawing/2014/main" id="{57D1E9BA-0708-68DD-515C-3C8D4E41169F}"/>
                </a:ext>
              </a:extLst>
            </p:cNvPr>
            <p:cNvSpPr>
              <a:spLocks noChangeArrowheads="1"/>
            </p:cNvSpPr>
            <p:nvPr/>
          </p:nvSpPr>
          <p:spPr bwMode="auto">
            <a:xfrm>
              <a:off x="5907" y="15394"/>
              <a:ext cx="1191" cy="478"/>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29" name="Rectangle 547" descr="Dark horizontal">
              <a:extLst>
                <a:ext uri="{FF2B5EF4-FFF2-40B4-BE49-F238E27FC236}">
                  <a16:creationId xmlns:a16="http://schemas.microsoft.com/office/drawing/2014/main" id="{C239FA1C-7679-2F23-BF97-D3A3EDBD4E08}"/>
                </a:ext>
              </a:extLst>
            </p:cNvPr>
            <p:cNvSpPr>
              <a:spLocks noChangeArrowheads="1"/>
            </p:cNvSpPr>
            <p:nvPr/>
          </p:nvSpPr>
          <p:spPr bwMode="auto">
            <a:xfrm>
              <a:off x="8233" y="14339"/>
              <a:ext cx="795" cy="56"/>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30" name="Rectangle 548" descr="Narrow horizontal">
              <a:extLst>
                <a:ext uri="{FF2B5EF4-FFF2-40B4-BE49-F238E27FC236}">
                  <a16:creationId xmlns:a16="http://schemas.microsoft.com/office/drawing/2014/main" id="{3E20772A-4EB1-FCA1-C8BA-D5F154A50522}"/>
                </a:ext>
              </a:extLst>
            </p:cNvPr>
            <p:cNvSpPr>
              <a:spLocks noChangeArrowheads="1"/>
            </p:cNvSpPr>
            <p:nvPr/>
          </p:nvSpPr>
          <p:spPr bwMode="auto">
            <a:xfrm>
              <a:off x="6536" y="16416"/>
              <a:ext cx="3144" cy="50"/>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31" name="Rectangle 549" descr="Narrow horizontal">
              <a:extLst>
                <a:ext uri="{FF2B5EF4-FFF2-40B4-BE49-F238E27FC236}">
                  <a16:creationId xmlns:a16="http://schemas.microsoft.com/office/drawing/2014/main" id="{B7044BEE-788A-FF52-A9C7-DE73D7652B55}"/>
                </a:ext>
              </a:extLst>
            </p:cNvPr>
            <p:cNvSpPr>
              <a:spLocks noChangeArrowheads="1"/>
            </p:cNvSpPr>
            <p:nvPr/>
          </p:nvSpPr>
          <p:spPr bwMode="auto">
            <a:xfrm>
              <a:off x="5848" y="16732"/>
              <a:ext cx="2023" cy="594"/>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32" name="Rectangle 550" descr="Dark horizontal">
              <a:extLst>
                <a:ext uri="{FF2B5EF4-FFF2-40B4-BE49-F238E27FC236}">
                  <a16:creationId xmlns:a16="http://schemas.microsoft.com/office/drawing/2014/main" id="{8899D399-B26E-B763-FF15-477ABC947CB4}"/>
                </a:ext>
              </a:extLst>
            </p:cNvPr>
            <p:cNvSpPr>
              <a:spLocks noChangeArrowheads="1"/>
            </p:cNvSpPr>
            <p:nvPr/>
          </p:nvSpPr>
          <p:spPr bwMode="auto">
            <a:xfrm>
              <a:off x="5848" y="16648"/>
              <a:ext cx="795" cy="56"/>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33" name="Rectangle 551" descr="Narrow horizontal">
              <a:extLst>
                <a:ext uri="{FF2B5EF4-FFF2-40B4-BE49-F238E27FC236}">
                  <a16:creationId xmlns:a16="http://schemas.microsoft.com/office/drawing/2014/main" id="{D9DE1521-2599-27C5-7F67-FAAD3B15958C}"/>
                </a:ext>
              </a:extLst>
            </p:cNvPr>
            <p:cNvSpPr>
              <a:spLocks noChangeArrowheads="1"/>
            </p:cNvSpPr>
            <p:nvPr/>
          </p:nvSpPr>
          <p:spPr bwMode="auto">
            <a:xfrm>
              <a:off x="8161" y="16732"/>
              <a:ext cx="2023" cy="192"/>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34" name="Rectangle 552" descr="Dark horizontal">
              <a:extLst>
                <a:ext uri="{FF2B5EF4-FFF2-40B4-BE49-F238E27FC236}">
                  <a16:creationId xmlns:a16="http://schemas.microsoft.com/office/drawing/2014/main" id="{9AA78FD6-F03B-7524-6F57-A54643859FFA}"/>
                </a:ext>
              </a:extLst>
            </p:cNvPr>
            <p:cNvSpPr>
              <a:spLocks noChangeArrowheads="1"/>
            </p:cNvSpPr>
            <p:nvPr/>
          </p:nvSpPr>
          <p:spPr bwMode="auto">
            <a:xfrm>
              <a:off x="8161" y="16648"/>
              <a:ext cx="795" cy="56"/>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35" name="Rectangle 553" descr="Narrow horizontal">
              <a:extLst>
                <a:ext uri="{FF2B5EF4-FFF2-40B4-BE49-F238E27FC236}">
                  <a16:creationId xmlns:a16="http://schemas.microsoft.com/office/drawing/2014/main" id="{35F8E30B-7316-DF47-EFA4-6171FB152B1E}"/>
                </a:ext>
              </a:extLst>
            </p:cNvPr>
            <p:cNvSpPr>
              <a:spLocks noChangeArrowheads="1"/>
            </p:cNvSpPr>
            <p:nvPr/>
          </p:nvSpPr>
          <p:spPr bwMode="auto">
            <a:xfrm>
              <a:off x="8161" y="16992"/>
              <a:ext cx="2023" cy="131"/>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36" name="Rectangle 554">
              <a:extLst>
                <a:ext uri="{FF2B5EF4-FFF2-40B4-BE49-F238E27FC236}">
                  <a16:creationId xmlns:a16="http://schemas.microsoft.com/office/drawing/2014/main" id="{B6E66759-8382-884D-9FF6-A45C89010AA8}"/>
                </a:ext>
              </a:extLst>
            </p:cNvPr>
            <p:cNvSpPr>
              <a:spLocks noChangeArrowheads="1"/>
            </p:cNvSpPr>
            <p:nvPr/>
          </p:nvSpPr>
          <p:spPr bwMode="auto">
            <a:xfrm>
              <a:off x="8667" y="16961"/>
              <a:ext cx="1590" cy="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nvGrpSpPr>
            <p:cNvPr id="1137" name="Group 555">
              <a:extLst>
                <a:ext uri="{FF2B5EF4-FFF2-40B4-BE49-F238E27FC236}">
                  <a16:creationId xmlns:a16="http://schemas.microsoft.com/office/drawing/2014/main" id="{96ED7EA2-5908-37DB-4BA9-B4BDFA640EF7}"/>
                </a:ext>
              </a:extLst>
            </p:cNvPr>
            <p:cNvGrpSpPr>
              <a:grpSpLocks/>
            </p:cNvGrpSpPr>
            <p:nvPr/>
          </p:nvGrpSpPr>
          <p:grpSpPr bwMode="auto">
            <a:xfrm>
              <a:off x="8161" y="17198"/>
              <a:ext cx="2096" cy="131"/>
              <a:chOff x="1968" y="8928"/>
              <a:chExt cx="1392" cy="114"/>
            </a:xfrm>
          </p:grpSpPr>
          <p:sp>
            <p:nvSpPr>
              <p:cNvPr id="1146" name="Rectangle 556" descr="Narrow horizontal">
                <a:extLst>
                  <a:ext uri="{FF2B5EF4-FFF2-40B4-BE49-F238E27FC236}">
                    <a16:creationId xmlns:a16="http://schemas.microsoft.com/office/drawing/2014/main" id="{B7F9A44F-3B18-5006-A987-FC7926A5666D}"/>
                  </a:ext>
                </a:extLst>
              </p:cNvPr>
              <p:cNvSpPr>
                <a:spLocks noChangeArrowheads="1"/>
              </p:cNvSpPr>
              <p:nvPr/>
            </p:nvSpPr>
            <p:spPr bwMode="auto">
              <a:xfrm>
                <a:off x="1968" y="8928"/>
                <a:ext cx="1344" cy="114"/>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47" name="Rectangle 557">
                <a:extLst>
                  <a:ext uri="{FF2B5EF4-FFF2-40B4-BE49-F238E27FC236}">
                    <a16:creationId xmlns:a16="http://schemas.microsoft.com/office/drawing/2014/main" id="{1AB19299-6085-4917-C66E-E420E215BF1B}"/>
                  </a:ext>
                </a:extLst>
              </p:cNvPr>
              <p:cNvSpPr>
                <a:spLocks noChangeArrowheads="1"/>
              </p:cNvSpPr>
              <p:nvPr/>
            </p:nvSpPr>
            <p:spPr bwMode="auto">
              <a:xfrm>
                <a:off x="2304" y="8928"/>
                <a:ext cx="1056" cy="4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sp>
          <p:nvSpPr>
            <p:cNvPr id="1138" name="Line 558">
              <a:extLst>
                <a:ext uri="{FF2B5EF4-FFF2-40B4-BE49-F238E27FC236}">
                  <a16:creationId xmlns:a16="http://schemas.microsoft.com/office/drawing/2014/main" id="{5ABA831E-7229-6D00-DCC7-19DEB8401F11}"/>
                </a:ext>
              </a:extLst>
            </p:cNvPr>
            <p:cNvSpPr>
              <a:spLocks noChangeShapeType="1"/>
            </p:cNvSpPr>
            <p:nvPr/>
          </p:nvSpPr>
          <p:spPr bwMode="auto">
            <a:xfrm flipV="1">
              <a:off x="7157" y="15209"/>
              <a:ext cx="298" cy="17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50"/>
            </a:p>
          </p:txBody>
        </p:sp>
        <p:sp>
          <p:nvSpPr>
            <p:cNvPr id="1139" name="Rectangle 559" descr="75%">
              <a:extLst>
                <a:ext uri="{FF2B5EF4-FFF2-40B4-BE49-F238E27FC236}">
                  <a16:creationId xmlns:a16="http://schemas.microsoft.com/office/drawing/2014/main" id="{3DAB1CB0-CADB-0755-EA62-5BF9A93D0091}"/>
                </a:ext>
              </a:extLst>
            </p:cNvPr>
            <p:cNvSpPr>
              <a:spLocks noChangeArrowheads="1"/>
            </p:cNvSpPr>
            <p:nvPr/>
          </p:nvSpPr>
          <p:spPr bwMode="auto">
            <a:xfrm>
              <a:off x="7531" y="14903"/>
              <a:ext cx="1089" cy="478"/>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40" name="Line 560">
              <a:extLst>
                <a:ext uri="{FF2B5EF4-FFF2-40B4-BE49-F238E27FC236}">
                  <a16:creationId xmlns:a16="http://schemas.microsoft.com/office/drawing/2014/main" id="{DF790043-DBB5-CF23-FA3F-13C6099BF020}"/>
                </a:ext>
              </a:extLst>
            </p:cNvPr>
            <p:cNvSpPr>
              <a:spLocks noChangeShapeType="1"/>
            </p:cNvSpPr>
            <p:nvPr/>
          </p:nvSpPr>
          <p:spPr bwMode="auto">
            <a:xfrm>
              <a:off x="8696" y="15209"/>
              <a:ext cx="298" cy="17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50"/>
            </a:p>
          </p:txBody>
        </p:sp>
        <p:sp>
          <p:nvSpPr>
            <p:cNvPr id="1141" name="Rectangle 561" descr="75%">
              <a:extLst>
                <a:ext uri="{FF2B5EF4-FFF2-40B4-BE49-F238E27FC236}">
                  <a16:creationId xmlns:a16="http://schemas.microsoft.com/office/drawing/2014/main" id="{A427AA5A-FD09-D7E5-04BC-96696C003D58}"/>
                </a:ext>
              </a:extLst>
            </p:cNvPr>
            <p:cNvSpPr>
              <a:spLocks noChangeArrowheads="1"/>
            </p:cNvSpPr>
            <p:nvPr/>
          </p:nvSpPr>
          <p:spPr bwMode="auto">
            <a:xfrm>
              <a:off x="9036" y="15413"/>
              <a:ext cx="1089" cy="478"/>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42" name="Rectangle 562" descr="75%">
              <a:extLst>
                <a:ext uri="{FF2B5EF4-FFF2-40B4-BE49-F238E27FC236}">
                  <a16:creationId xmlns:a16="http://schemas.microsoft.com/office/drawing/2014/main" id="{34F57C2E-A433-C880-6E0C-4C3A9B0A3458}"/>
                </a:ext>
              </a:extLst>
            </p:cNvPr>
            <p:cNvSpPr>
              <a:spLocks noChangeArrowheads="1"/>
            </p:cNvSpPr>
            <p:nvPr/>
          </p:nvSpPr>
          <p:spPr bwMode="auto">
            <a:xfrm>
              <a:off x="7531" y="15904"/>
              <a:ext cx="1089" cy="478"/>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43" name="Line 563">
              <a:extLst>
                <a:ext uri="{FF2B5EF4-FFF2-40B4-BE49-F238E27FC236}">
                  <a16:creationId xmlns:a16="http://schemas.microsoft.com/office/drawing/2014/main" id="{444738F1-06E8-9024-D566-1F10EEE4C3D7}"/>
                </a:ext>
              </a:extLst>
            </p:cNvPr>
            <p:cNvSpPr>
              <a:spLocks noChangeShapeType="1"/>
            </p:cNvSpPr>
            <p:nvPr/>
          </p:nvSpPr>
          <p:spPr bwMode="auto">
            <a:xfrm flipH="1">
              <a:off x="8696" y="15904"/>
              <a:ext cx="298" cy="172"/>
            </a:xfrm>
            <a:prstGeom prst="line">
              <a:avLst/>
            </a:prstGeom>
            <a:noFill/>
            <a:ln w="57150">
              <a:solidFill>
                <a:srgbClr val="000066"/>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50"/>
            </a:p>
          </p:txBody>
        </p:sp>
        <p:sp>
          <p:nvSpPr>
            <p:cNvPr id="1144" name="Line 564">
              <a:extLst>
                <a:ext uri="{FF2B5EF4-FFF2-40B4-BE49-F238E27FC236}">
                  <a16:creationId xmlns:a16="http://schemas.microsoft.com/office/drawing/2014/main" id="{7989D664-75EB-9BA7-05D8-93CAD596822A}"/>
                </a:ext>
              </a:extLst>
            </p:cNvPr>
            <p:cNvSpPr>
              <a:spLocks noChangeShapeType="1"/>
            </p:cNvSpPr>
            <p:nvPr/>
          </p:nvSpPr>
          <p:spPr bwMode="auto">
            <a:xfrm>
              <a:off x="7174" y="15904"/>
              <a:ext cx="298" cy="172"/>
            </a:xfrm>
            <a:prstGeom prst="line">
              <a:avLst/>
            </a:prstGeom>
            <a:noFill/>
            <a:ln w="57150">
              <a:solidFill>
                <a:srgbClr val="000066"/>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50"/>
            </a:p>
          </p:txBody>
        </p:sp>
        <p:sp>
          <p:nvSpPr>
            <p:cNvPr id="1145" name="Text Box 611">
              <a:extLst>
                <a:ext uri="{FF2B5EF4-FFF2-40B4-BE49-F238E27FC236}">
                  <a16:creationId xmlns:a16="http://schemas.microsoft.com/office/drawing/2014/main" id="{E2095BA2-98AE-3D04-C46C-4EC70F084455}"/>
                </a:ext>
              </a:extLst>
            </p:cNvPr>
            <p:cNvSpPr txBox="1">
              <a:spLocks noChangeArrowheads="1"/>
            </p:cNvSpPr>
            <p:nvPr/>
          </p:nvSpPr>
          <p:spPr bwMode="auto">
            <a:xfrm>
              <a:off x="5712" y="13692"/>
              <a:ext cx="4056" cy="334"/>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1313">
                  <a:latin typeface="Calibri" panose="020F0502020204030204" pitchFamily="34" charset="0"/>
                  <a:cs typeface="Calibri" panose="020F0502020204030204" pitchFamily="34" charset="0"/>
                </a:rPr>
                <a:t>For posters that present one main result, a good design is to cast the title as a sentence that states the result</a:t>
              </a:r>
            </a:p>
          </p:txBody>
        </p:sp>
      </p:grpSp>
      <p:grpSp>
        <p:nvGrpSpPr>
          <p:cNvPr id="1052" name="Group 617">
            <a:extLst>
              <a:ext uri="{FF2B5EF4-FFF2-40B4-BE49-F238E27FC236}">
                <a16:creationId xmlns:a16="http://schemas.microsoft.com/office/drawing/2014/main" id="{7105AF08-B979-110A-89C0-60EE480CF17B}"/>
              </a:ext>
            </a:extLst>
          </p:cNvPr>
          <p:cNvGrpSpPr>
            <a:grpSpLocks/>
          </p:cNvGrpSpPr>
          <p:nvPr/>
        </p:nvGrpSpPr>
        <p:grpSpPr bwMode="auto">
          <a:xfrm>
            <a:off x="1643063" y="20593348"/>
            <a:ext cx="7163098" cy="5475386"/>
            <a:chOff x="336" y="13680"/>
            <a:chExt cx="4813" cy="3679"/>
          </a:xfrm>
        </p:grpSpPr>
        <p:sp>
          <p:nvSpPr>
            <p:cNvPr id="1086" name="Rectangle 343">
              <a:extLst>
                <a:ext uri="{FF2B5EF4-FFF2-40B4-BE49-F238E27FC236}">
                  <a16:creationId xmlns:a16="http://schemas.microsoft.com/office/drawing/2014/main" id="{25ADCC4D-7775-71E2-0B04-79DB22880C64}"/>
                </a:ext>
              </a:extLst>
            </p:cNvPr>
            <p:cNvSpPr>
              <a:spLocks noChangeArrowheads="1"/>
            </p:cNvSpPr>
            <p:nvPr/>
          </p:nvSpPr>
          <p:spPr bwMode="auto">
            <a:xfrm>
              <a:off x="336" y="13680"/>
              <a:ext cx="4813" cy="3679"/>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8576" tIns="39288" rIns="78576" bIns="39288"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188">
                <a:latin typeface="Calibri" panose="020F0502020204030204" pitchFamily="34" charset="0"/>
                <a:cs typeface="Calibri" panose="020F0502020204030204" pitchFamily="34" charset="0"/>
              </a:endParaRPr>
            </a:p>
          </p:txBody>
        </p:sp>
        <p:pic>
          <p:nvPicPr>
            <p:cNvPr id="1087" name="Picture 345" descr="NvyShad">
              <a:extLst>
                <a:ext uri="{FF2B5EF4-FFF2-40B4-BE49-F238E27FC236}">
                  <a16:creationId xmlns:a16="http://schemas.microsoft.com/office/drawing/2014/main" id="{1815AB0A-3A8B-78F5-5762-48EBAA3210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 y="13982"/>
              <a:ext cx="780"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8" name="Rectangle 346" descr="Narrow horizontal">
              <a:extLst>
                <a:ext uri="{FF2B5EF4-FFF2-40B4-BE49-F238E27FC236}">
                  <a16:creationId xmlns:a16="http://schemas.microsoft.com/office/drawing/2014/main" id="{26C4110E-667C-BBBC-C26C-E56646BB2F5C}"/>
                </a:ext>
              </a:extLst>
            </p:cNvPr>
            <p:cNvSpPr>
              <a:spLocks noChangeArrowheads="1"/>
            </p:cNvSpPr>
            <p:nvPr/>
          </p:nvSpPr>
          <p:spPr bwMode="auto">
            <a:xfrm>
              <a:off x="1361" y="14078"/>
              <a:ext cx="2669" cy="117"/>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89" name="Rectangle 347">
              <a:extLst>
                <a:ext uri="{FF2B5EF4-FFF2-40B4-BE49-F238E27FC236}">
                  <a16:creationId xmlns:a16="http://schemas.microsoft.com/office/drawing/2014/main" id="{6CF7E6A7-ABFB-6233-0FD3-507B89BAED65}"/>
                </a:ext>
              </a:extLst>
            </p:cNvPr>
            <p:cNvSpPr>
              <a:spLocks noChangeArrowheads="1"/>
            </p:cNvSpPr>
            <p:nvPr/>
          </p:nvSpPr>
          <p:spPr bwMode="auto">
            <a:xfrm>
              <a:off x="411" y="14061"/>
              <a:ext cx="298" cy="164"/>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90" name="Rectangle 349" descr="Narrow horizontal">
              <a:extLst>
                <a:ext uri="{FF2B5EF4-FFF2-40B4-BE49-F238E27FC236}">
                  <a16:creationId xmlns:a16="http://schemas.microsoft.com/office/drawing/2014/main" id="{FE45D598-19AF-C985-C05C-E862E7923829}"/>
                </a:ext>
              </a:extLst>
            </p:cNvPr>
            <p:cNvSpPr>
              <a:spLocks noChangeArrowheads="1"/>
            </p:cNvSpPr>
            <p:nvPr/>
          </p:nvSpPr>
          <p:spPr bwMode="auto">
            <a:xfrm>
              <a:off x="486" y="14423"/>
              <a:ext cx="2106" cy="266"/>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91" name="Rectangle 350" descr="75%">
              <a:extLst>
                <a:ext uri="{FF2B5EF4-FFF2-40B4-BE49-F238E27FC236}">
                  <a16:creationId xmlns:a16="http://schemas.microsoft.com/office/drawing/2014/main" id="{9CD55E96-3321-EE1A-D1FE-22F322FA7762}"/>
                </a:ext>
              </a:extLst>
            </p:cNvPr>
            <p:cNvSpPr>
              <a:spLocks noChangeArrowheads="1"/>
            </p:cNvSpPr>
            <p:nvPr/>
          </p:nvSpPr>
          <p:spPr bwMode="auto">
            <a:xfrm>
              <a:off x="918" y="14726"/>
              <a:ext cx="1242" cy="439"/>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92" name="Rectangle 351" descr="Narrow horizontal">
              <a:extLst>
                <a:ext uri="{FF2B5EF4-FFF2-40B4-BE49-F238E27FC236}">
                  <a16:creationId xmlns:a16="http://schemas.microsoft.com/office/drawing/2014/main" id="{50738BAE-59DA-512A-CA6C-B9AC105D7891}"/>
                </a:ext>
              </a:extLst>
            </p:cNvPr>
            <p:cNvSpPr>
              <a:spLocks noChangeArrowheads="1"/>
            </p:cNvSpPr>
            <p:nvPr/>
          </p:nvSpPr>
          <p:spPr bwMode="auto">
            <a:xfrm>
              <a:off x="914" y="15206"/>
              <a:ext cx="1250" cy="61"/>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93" name="Rectangle 352" descr="Dark horizontal">
              <a:extLst>
                <a:ext uri="{FF2B5EF4-FFF2-40B4-BE49-F238E27FC236}">
                  <a16:creationId xmlns:a16="http://schemas.microsoft.com/office/drawing/2014/main" id="{00EA197B-FA35-0A1B-86E4-662C3282384B}"/>
                </a:ext>
              </a:extLst>
            </p:cNvPr>
            <p:cNvSpPr>
              <a:spLocks noChangeArrowheads="1"/>
            </p:cNvSpPr>
            <p:nvPr/>
          </p:nvSpPr>
          <p:spPr bwMode="auto">
            <a:xfrm>
              <a:off x="486" y="14339"/>
              <a:ext cx="828" cy="55"/>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nvGrpSpPr>
            <p:cNvPr id="1094" name="Group 353">
              <a:extLst>
                <a:ext uri="{FF2B5EF4-FFF2-40B4-BE49-F238E27FC236}">
                  <a16:creationId xmlns:a16="http://schemas.microsoft.com/office/drawing/2014/main" id="{750D8595-A10C-0F9B-DA02-0A07F9E6BF79}"/>
                </a:ext>
              </a:extLst>
            </p:cNvPr>
            <p:cNvGrpSpPr>
              <a:grpSpLocks/>
            </p:cNvGrpSpPr>
            <p:nvPr/>
          </p:nvGrpSpPr>
          <p:grpSpPr bwMode="auto">
            <a:xfrm>
              <a:off x="2968" y="14339"/>
              <a:ext cx="2106" cy="1043"/>
              <a:chOff x="432" y="6432"/>
              <a:chExt cx="1344" cy="912"/>
            </a:xfrm>
          </p:grpSpPr>
          <p:sp>
            <p:nvSpPr>
              <p:cNvPr id="1117" name="Rectangle 354" descr="Narrow horizontal">
                <a:extLst>
                  <a:ext uri="{FF2B5EF4-FFF2-40B4-BE49-F238E27FC236}">
                    <a16:creationId xmlns:a16="http://schemas.microsoft.com/office/drawing/2014/main" id="{3BD03850-42DF-5AE4-D9DC-2FF042531A46}"/>
                  </a:ext>
                </a:extLst>
              </p:cNvPr>
              <p:cNvSpPr>
                <a:spLocks noChangeArrowheads="1"/>
              </p:cNvSpPr>
              <p:nvPr/>
            </p:nvSpPr>
            <p:spPr bwMode="auto">
              <a:xfrm>
                <a:off x="432" y="6505"/>
                <a:ext cx="1344" cy="312"/>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18" name="Rectangle 355" descr="75%">
                <a:extLst>
                  <a:ext uri="{FF2B5EF4-FFF2-40B4-BE49-F238E27FC236}">
                    <a16:creationId xmlns:a16="http://schemas.microsoft.com/office/drawing/2014/main" id="{7B1EC4DA-0C6A-83DA-FF96-4B6E026D3F72}"/>
                  </a:ext>
                </a:extLst>
              </p:cNvPr>
              <p:cNvSpPr>
                <a:spLocks noChangeArrowheads="1"/>
              </p:cNvSpPr>
              <p:nvPr/>
            </p:nvSpPr>
            <p:spPr bwMode="auto">
              <a:xfrm>
                <a:off x="708" y="6871"/>
                <a:ext cx="792" cy="384"/>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19" name="Rectangle 356" descr="Narrow horizontal">
                <a:extLst>
                  <a:ext uri="{FF2B5EF4-FFF2-40B4-BE49-F238E27FC236}">
                    <a16:creationId xmlns:a16="http://schemas.microsoft.com/office/drawing/2014/main" id="{7D05058A-DCEF-20CB-9828-AB9C84D17221}"/>
                  </a:ext>
                </a:extLst>
              </p:cNvPr>
              <p:cNvSpPr>
                <a:spLocks noChangeArrowheads="1"/>
              </p:cNvSpPr>
              <p:nvPr/>
            </p:nvSpPr>
            <p:spPr bwMode="auto">
              <a:xfrm>
                <a:off x="705" y="7291"/>
                <a:ext cx="798" cy="53"/>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20" name="Rectangle 357" descr="Dark horizontal">
                <a:extLst>
                  <a:ext uri="{FF2B5EF4-FFF2-40B4-BE49-F238E27FC236}">
                    <a16:creationId xmlns:a16="http://schemas.microsoft.com/office/drawing/2014/main" id="{008ACE5F-67A1-AE73-1113-398761B588B9}"/>
                  </a:ext>
                </a:extLst>
              </p:cNvPr>
              <p:cNvSpPr>
                <a:spLocks noChangeArrowheads="1"/>
              </p:cNvSpPr>
              <p:nvPr/>
            </p:nvSpPr>
            <p:spPr bwMode="auto">
              <a:xfrm>
                <a:off x="432" y="6432"/>
                <a:ext cx="528" cy="48"/>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sp>
          <p:nvSpPr>
            <p:cNvPr id="1095" name="Rectangle 359" descr="75%">
              <a:extLst>
                <a:ext uri="{FF2B5EF4-FFF2-40B4-BE49-F238E27FC236}">
                  <a16:creationId xmlns:a16="http://schemas.microsoft.com/office/drawing/2014/main" id="{D5E7DCA4-E7CA-FFB3-CA1A-D42AEA786E50}"/>
                </a:ext>
              </a:extLst>
            </p:cNvPr>
            <p:cNvSpPr>
              <a:spLocks noChangeArrowheads="1"/>
            </p:cNvSpPr>
            <p:nvPr/>
          </p:nvSpPr>
          <p:spPr bwMode="auto">
            <a:xfrm>
              <a:off x="918" y="15727"/>
              <a:ext cx="1242" cy="477"/>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96" name="Rectangle 360" descr="Narrow horizontal">
              <a:extLst>
                <a:ext uri="{FF2B5EF4-FFF2-40B4-BE49-F238E27FC236}">
                  <a16:creationId xmlns:a16="http://schemas.microsoft.com/office/drawing/2014/main" id="{3EF22A13-EA23-5258-482A-FC943CE10427}"/>
                </a:ext>
              </a:extLst>
            </p:cNvPr>
            <p:cNvSpPr>
              <a:spLocks noChangeArrowheads="1"/>
            </p:cNvSpPr>
            <p:nvPr/>
          </p:nvSpPr>
          <p:spPr bwMode="auto">
            <a:xfrm>
              <a:off x="914" y="16221"/>
              <a:ext cx="1250" cy="60"/>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nvGrpSpPr>
            <p:cNvPr id="1097" name="Group 395">
              <a:extLst>
                <a:ext uri="{FF2B5EF4-FFF2-40B4-BE49-F238E27FC236}">
                  <a16:creationId xmlns:a16="http://schemas.microsoft.com/office/drawing/2014/main" id="{FC56838D-900E-3076-710A-9CF069BCB943}"/>
                </a:ext>
              </a:extLst>
            </p:cNvPr>
            <p:cNvGrpSpPr>
              <a:grpSpLocks/>
            </p:cNvGrpSpPr>
            <p:nvPr/>
          </p:nvGrpSpPr>
          <p:grpSpPr bwMode="auto">
            <a:xfrm>
              <a:off x="486" y="15345"/>
              <a:ext cx="2106" cy="338"/>
              <a:chOff x="2406" y="20208"/>
              <a:chExt cx="1428" cy="314"/>
            </a:xfrm>
          </p:grpSpPr>
          <p:sp>
            <p:nvSpPr>
              <p:cNvPr id="1115" name="Rectangle 358" descr="Narrow horizontal">
                <a:extLst>
                  <a:ext uri="{FF2B5EF4-FFF2-40B4-BE49-F238E27FC236}">
                    <a16:creationId xmlns:a16="http://schemas.microsoft.com/office/drawing/2014/main" id="{094F9B79-3AD3-F604-1081-504370A04BC9}"/>
                  </a:ext>
                </a:extLst>
              </p:cNvPr>
              <p:cNvSpPr>
                <a:spLocks noChangeArrowheads="1"/>
              </p:cNvSpPr>
              <p:nvPr/>
            </p:nvSpPr>
            <p:spPr bwMode="auto">
              <a:xfrm>
                <a:off x="2406" y="20286"/>
                <a:ext cx="1428" cy="236"/>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16" name="Rectangle 361" descr="Dark horizontal">
                <a:extLst>
                  <a:ext uri="{FF2B5EF4-FFF2-40B4-BE49-F238E27FC236}">
                    <a16:creationId xmlns:a16="http://schemas.microsoft.com/office/drawing/2014/main" id="{14A2EE5E-6304-0D33-9706-C267BFF86654}"/>
                  </a:ext>
                </a:extLst>
              </p:cNvPr>
              <p:cNvSpPr>
                <a:spLocks noChangeArrowheads="1"/>
              </p:cNvSpPr>
              <p:nvPr/>
            </p:nvSpPr>
            <p:spPr bwMode="auto">
              <a:xfrm>
                <a:off x="2406" y="20208"/>
                <a:ext cx="561" cy="52"/>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grpSp>
          <p:nvGrpSpPr>
            <p:cNvPr id="1098" name="Group 362">
              <a:extLst>
                <a:ext uri="{FF2B5EF4-FFF2-40B4-BE49-F238E27FC236}">
                  <a16:creationId xmlns:a16="http://schemas.microsoft.com/office/drawing/2014/main" id="{72DDC6E4-65CF-62F1-952F-236C19370633}"/>
                </a:ext>
              </a:extLst>
            </p:cNvPr>
            <p:cNvGrpSpPr>
              <a:grpSpLocks/>
            </p:cNvGrpSpPr>
            <p:nvPr/>
          </p:nvGrpSpPr>
          <p:grpSpPr bwMode="auto">
            <a:xfrm>
              <a:off x="2893" y="15492"/>
              <a:ext cx="2106" cy="1043"/>
              <a:chOff x="432" y="6432"/>
              <a:chExt cx="1344" cy="912"/>
            </a:xfrm>
          </p:grpSpPr>
          <p:sp>
            <p:nvSpPr>
              <p:cNvPr id="1111" name="Rectangle 363" descr="Narrow horizontal">
                <a:extLst>
                  <a:ext uri="{FF2B5EF4-FFF2-40B4-BE49-F238E27FC236}">
                    <a16:creationId xmlns:a16="http://schemas.microsoft.com/office/drawing/2014/main" id="{BD9B887B-15E4-1724-B291-765147F8A5E2}"/>
                  </a:ext>
                </a:extLst>
              </p:cNvPr>
              <p:cNvSpPr>
                <a:spLocks noChangeArrowheads="1"/>
              </p:cNvSpPr>
              <p:nvPr/>
            </p:nvSpPr>
            <p:spPr bwMode="auto">
              <a:xfrm>
                <a:off x="432" y="6505"/>
                <a:ext cx="1344" cy="312"/>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12" name="Rectangle 364" descr="75%">
                <a:extLst>
                  <a:ext uri="{FF2B5EF4-FFF2-40B4-BE49-F238E27FC236}">
                    <a16:creationId xmlns:a16="http://schemas.microsoft.com/office/drawing/2014/main" id="{69082F43-D268-A9A8-531A-2D5D294B28A9}"/>
                  </a:ext>
                </a:extLst>
              </p:cNvPr>
              <p:cNvSpPr>
                <a:spLocks noChangeArrowheads="1"/>
              </p:cNvSpPr>
              <p:nvPr/>
            </p:nvSpPr>
            <p:spPr bwMode="auto">
              <a:xfrm>
                <a:off x="708" y="6871"/>
                <a:ext cx="792" cy="384"/>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13" name="Rectangle 365" descr="Narrow horizontal">
                <a:extLst>
                  <a:ext uri="{FF2B5EF4-FFF2-40B4-BE49-F238E27FC236}">
                    <a16:creationId xmlns:a16="http://schemas.microsoft.com/office/drawing/2014/main" id="{2A2B9249-D8C7-DAB7-F490-611C5D419BB1}"/>
                  </a:ext>
                </a:extLst>
              </p:cNvPr>
              <p:cNvSpPr>
                <a:spLocks noChangeArrowheads="1"/>
              </p:cNvSpPr>
              <p:nvPr/>
            </p:nvSpPr>
            <p:spPr bwMode="auto">
              <a:xfrm>
                <a:off x="705" y="7291"/>
                <a:ext cx="798" cy="53"/>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14" name="Rectangle 366" descr="Dark horizontal">
                <a:extLst>
                  <a:ext uri="{FF2B5EF4-FFF2-40B4-BE49-F238E27FC236}">
                    <a16:creationId xmlns:a16="http://schemas.microsoft.com/office/drawing/2014/main" id="{8FB97FBA-95BA-C557-7CB5-B9BDF0D14963}"/>
                  </a:ext>
                </a:extLst>
              </p:cNvPr>
              <p:cNvSpPr>
                <a:spLocks noChangeArrowheads="1"/>
              </p:cNvSpPr>
              <p:nvPr/>
            </p:nvSpPr>
            <p:spPr bwMode="auto">
              <a:xfrm>
                <a:off x="432" y="6432"/>
                <a:ext cx="528" cy="48"/>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sp>
          <p:nvSpPr>
            <p:cNvPr id="1099" name="Rectangle 367" descr="Narrow horizontal">
              <a:extLst>
                <a:ext uri="{FF2B5EF4-FFF2-40B4-BE49-F238E27FC236}">
                  <a16:creationId xmlns:a16="http://schemas.microsoft.com/office/drawing/2014/main" id="{21EB027A-85D8-BDE3-EA18-14DD062F6CD5}"/>
                </a:ext>
              </a:extLst>
            </p:cNvPr>
            <p:cNvSpPr>
              <a:spLocks noChangeArrowheads="1"/>
            </p:cNvSpPr>
            <p:nvPr/>
          </p:nvSpPr>
          <p:spPr bwMode="auto">
            <a:xfrm>
              <a:off x="2893" y="16729"/>
              <a:ext cx="2106" cy="192"/>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00" name="Rectangle 368" descr="Dark horizontal">
              <a:extLst>
                <a:ext uri="{FF2B5EF4-FFF2-40B4-BE49-F238E27FC236}">
                  <a16:creationId xmlns:a16="http://schemas.microsoft.com/office/drawing/2014/main" id="{ABDFE425-CC1F-4CF7-F16C-57FA9160EF7A}"/>
                </a:ext>
              </a:extLst>
            </p:cNvPr>
            <p:cNvSpPr>
              <a:spLocks noChangeArrowheads="1"/>
            </p:cNvSpPr>
            <p:nvPr/>
          </p:nvSpPr>
          <p:spPr bwMode="auto">
            <a:xfrm>
              <a:off x="2893" y="16645"/>
              <a:ext cx="827" cy="55"/>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01" name="Rectangle 369" descr="75%">
              <a:extLst>
                <a:ext uri="{FF2B5EF4-FFF2-40B4-BE49-F238E27FC236}">
                  <a16:creationId xmlns:a16="http://schemas.microsoft.com/office/drawing/2014/main" id="{CFA14A12-7950-73B4-9880-5B19EC660D05}"/>
                </a:ext>
              </a:extLst>
            </p:cNvPr>
            <p:cNvSpPr>
              <a:spLocks noChangeArrowheads="1"/>
            </p:cNvSpPr>
            <p:nvPr/>
          </p:nvSpPr>
          <p:spPr bwMode="auto">
            <a:xfrm>
              <a:off x="918" y="16832"/>
              <a:ext cx="1242" cy="409"/>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02" name="Rectangle 370" descr="Narrow horizontal">
              <a:extLst>
                <a:ext uri="{FF2B5EF4-FFF2-40B4-BE49-F238E27FC236}">
                  <a16:creationId xmlns:a16="http://schemas.microsoft.com/office/drawing/2014/main" id="{B356A4C8-FCC4-29D3-7E50-83BDB156F7A3}"/>
                </a:ext>
              </a:extLst>
            </p:cNvPr>
            <p:cNvSpPr>
              <a:spLocks noChangeArrowheads="1"/>
            </p:cNvSpPr>
            <p:nvPr/>
          </p:nvSpPr>
          <p:spPr bwMode="auto">
            <a:xfrm>
              <a:off x="914" y="17263"/>
              <a:ext cx="1250" cy="61"/>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03" name="Rectangle 372" descr="Narrow horizontal">
              <a:extLst>
                <a:ext uri="{FF2B5EF4-FFF2-40B4-BE49-F238E27FC236}">
                  <a16:creationId xmlns:a16="http://schemas.microsoft.com/office/drawing/2014/main" id="{8F2625A3-C0AA-CF0D-BDB7-F343FBF29FA8}"/>
                </a:ext>
              </a:extLst>
            </p:cNvPr>
            <p:cNvSpPr>
              <a:spLocks noChangeArrowheads="1"/>
            </p:cNvSpPr>
            <p:nvPr/>
          </p:nvSpPr>
          <p:spPr bwMode="auto">
            <a:xfrm>
              <a:off x="2893" y="16988"/>
              <a:ext cx="2106" cy="131"/>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04" name="Rectangle 373">
              <a:extLst>
                <a:ext uri="{FF2B5EF4-FFF2-40B4-BE49-F238E27FC236}">
                  <a16:creationId xmlns:a16="http://schemas.microsoft.com/office/drawing/2014/main" id="{79C047E9-6453-916D-F3DD-59823DB90544}"/>
                </a:ext>
              </a:extLst>
            </p:cNvPr>
            <p:cNvSpPr>
              <a:spLocks noChangeArrowheads="1"/>
            </p:cNvSpPr>
            <p:nvPr/>
          </p:nvSpPr>
          <p:spPr bwMode="auto">
            <a:xfrm>
              <a:off x="3419" y="16962"/>
              <a:ext cx="1655" cy="81"/>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05" name="Rectangle 375" descr="Narrow horizontal">
              <a:extLst>
                <a:ext uri="{FF2B5EF4-FFF2-40B4-BE49-F238E27FC236}">
                  <a16:creationId xmlns:a16="http://schemas.microsoft.com/office/drawing/2014/main" id="{590A4EA4-E1C8-81AB-38CD-1ACDE4885280}"/>
                </a:ext>
              </a:extLst>
            </p:cNvPr>
            <p:cNvSpPr>
              <a:spLocks noChangeArrowheads="1"/>
            </p:cNvSpPr>
            <p:nvPr/>
          </p:nvSpPr>
          <p:spPr bwMode="auto">
            <a:xfrm>
              <a:off x="2893" y="17194"/>
              <a:ext cx="2106" cy="131"/>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06" name="Rectangle 376">
              <a:extLst>
                <a:ext uri="{FF2B5EF4-FFF2-40B4-BE49-F238E27FC236}">
                  <a16:creationId xmlns:a16="http://schemas.microsoft.com/office/drawing/2014/main" id="{2EC38123-9D20-01FA-48C3-8E7A9A7DCBBA}"/>
                </a:ext>
              </a:extLst>
            </p:cNvPr>
            <p:cNvSpPr>
              <a:spLocks noChangeArrowheads="1"/>
            </p:cNvSpPr>
            <p:nvPr/>
          </p:nvSpPr>
          <p:spPr bwMode="auto">
            <a:xfrm>
              <a:off x="3419" y="17162"/>
              <a:ext cx="1655" cy="8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nvGrpSpPr>
            <p:cNvPr id="1107" name="Group 396">
              <a:extLst>
                <a:ext uri="{FF2B5EF4-FFF2-40B4-BE49-F238E27FC236}">
                  <a16:creationId xmlns:a16="http://schemas.microsoft.com/office/drawing/2014/main" id="{9E46118B-9325-AB90-B37A-F45C8F10EC7E}"/>
                </a:ext>
              </a:extLst>
            </p:cNvPr>
            <p:cNvGrpSpPr>
              <a:grpSpLocks/>
            </p:cNvGrpSpPr>
            <p:nvPr/>
          </p:nvGrpSpPr>
          <p:grpSpPr bwMode="auto">
            <a:xfrm>
              <a:off x="478" y="16430"/>
              <a:ext cx="2105" cy="337"/>
              <a:chOff x="2406" y="20208"/>
              <a:chExt cx="1428" cy="314"/>
            </a:xfrm>
          </p:grpSpPr>
          <p:sp>
            <p:nvSpPr>
              <p:cNvPr id="1109" name="Rectangle 397" descr="Narrow horizontal">
                <a:extLst>
                  <a:ext uri="{FF2B5EF4-FFF2-40B4-BE49-F238E27FC236}">
                    <a16:creationId xmlns:a16="http://schemas.microsoft.com/office/drawing/2014/main" id="{7363A77F-D8C4-40E3-5737-E1D18BE6BB4C}"/>
                  </a:ext>
                </a:extLst>
              </p:cNvPr>
              <p:cNvSpPr>
                <a:spLocks noChangeArrowheads="1"/>
              </p:cNvSpPr>
              <p:nvPr/>
            </p:nvSpPr>
            <p:spPr bwMode="auto">
              <a:xfrm>
                <a:off x="2406" y="20286"/>
                <a:ext cx="1428" cy="236"/>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110" name="Rectangle 398" descr="Dark horizontal">
                <a:extLst>
                  <a:ext uri="{FF2B5EF4-FFF2-40B4-BE49-F238E27FC236}">
                    <a16:creationId xmlns:a16="http://schemas.microsoft.com/office/drawing/2014/main" id="{4DFE72E6-1080-1ED7-647D-D6D028A302F2}"/>
                  </a:ext>
                </a:extLst>
              </p:cNvPr>
              <p:cNvSpPr>
                <a:spLocks noChangeArrowheads="1"/>
              </p:cNvSpPr>
              <p:nvPr/>
            </p:nvSpPr>
            <p:spPr bwMode="auto">
              <a:xfrm>
                <a:off x="2406" y="20208"/>
                <a:ext cx="561" cy="52"/>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sp>
          <p:nvSpPr>
            <p:cNvPr id="1108" name="Text Box 612">
              <a:extLst>
                <a:ext uri="{FF2B5EF4-FFF2-40B4-BE49-F238E27FC236}">
                  <a16:creationId xmlns:a16="http://schemas.microsoft.com/office/drawing/2014/main" id="{97031C93-17B5-5986-65FC-A88DCCE7B71D}"/>
                </a:ext>
              </a:extLst>
            </p:cNvPr>
            <p:cNvSpPr txBox="1">
              <a:spLocks noChangeArrowheads="1"/>
            </p:cNvSpPr>
            <p:nvPr/>
          </p:nvSpPr>
          <p:spPr bwMode="auto">
            <a:xfrm>
              <a:off x="980" y="13728"/>
              <a:ext cx="3185" cy="237"/>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1688">
                  <a:latin typeface="Calibri" panose="020F0502020204030204" pitchFamily="34" charset="0"/>
                  <a:cs typeface="Calibri" panose="020F0502020204030204" pitchFamily="34" charset="0"/>
                </a:rPr>
                <a:t>Phrase Headline That Is Set in Initial Capital Letters</a:t>
              </a:r>
            </a:p>
          </p:txBody>
        </p:sp>
      </p:grpSp>
      <p:grpSp>
        <p:nvGrpSpPr>
          <p:cNvPr id="1053" name="Group 616">
            <a:extLst>
              <a:ext uri="{FF2B5EF4-FFF2-40B4-BE49-F238E27FC236}">
                <a16:creationId xmlns:a16="http://schemas.microsoft.com/office/drawing/2014/main" id="{E61E3092-44C8-AB47-2340-0C85927BCDA4}"/>
              </a:ext>
            </a:extLst>
          </p:cNvPr>
          <p:cNvGrpSpPr>
            <a:grpSpLocks/>
          </p:cNvGrpSpPr>
          <p:nvPr/>
        </p:nvGrpSpPr>
        <p:grpSpPr bwMode="auto">
          <a:xfrm>
            <a:off x="27432000" y="10386715"/>
            <a:ext cx="7085708" cy="5649516"/>
            <a:chOff x="17472" y="6864"/>
            <a:chExt cx="4761" cy="3796"/>
          </a:xfrm>
        </p:grpSpPr>
        <p:sp>
          <p:nvSpPr>
            <p:cNvPr id="1054" name="Rectangle 566">
              <a:extLst>
                <a:ext uri="{FF2B5EF4-FFF2-40B4-BE49-F238E27FC236}">
                  <a16:creationId xmlns:a16="http://schemas.microsoft.com/office/drawing/2014/main" id="{A0D4EE7E-43F0-9DF4-A573-54BB505D73C8}"/>
                </a:ext>
              </a:extLst>
            </p:cNvPr>
            <p:cNvSpPr>
              <a:spLocks noChangeArrowheads="1"/>
            </p:cNvSpPr>
            <p:nvPr/>
          </p:nvSpPr>
          <p:spPr bwMode="auto">
            <a:xfrm>
              <a:off x="17472" y="6864"/>
              <a:ext cx="4761" cy="379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8576" tIns="39288" rIns="78576" bIns="39288" anchor="ctr"/>
            <a:lstStyle>
              <a:lvl1pPr defTabSz="838200">
                <a:defRPr sz="4000" b="1">
                  <a:solidFill>
                    <a:srgbClr val="003399"/>
                  </a:solidFill>
                  <a:latin typeface="Arial" panose="020B0604020202020204" pitchFamily="34" charset="0"/>
                </a:defRPr>
              </a:lvl1pPr>
              <a:lvl2pPr marL="742950" indent="-285750" defTabSz="838200">
                <a:defRPr sz="4000" b="1">
                  <a:solidFill>
                    <a:srgbClr val="003399"/>
                  </a:solidFill>
                  <a:latin typeface="Arial" panose="020B0604020202020204" pitchFamily="34" charset="0"/>
                </a:defRPr>
              </a:lvl2pPr>
              <a:lvl3pPr marL="1143000" indent="-228600" defTabSz="838200">
                <a:defRPr sz="4000" b="1">
                  <a:solidFill>
                    <a:srgbClr val="003399"/>
                  </a:solidFill>
                  <a:latin typeface="Arial" panose="020B0604020202020204" pitchFamily="34" charset="0"/>
                </a:defRPr>
              </a:lvl3pPr>
              <a:lvl4pPr marL="1600200" indent="-228600" defTabSz="838200">
                <a:defRPr sz="4000" b="1">
                  <a:solidFill>
                    <a:srgbClr val="003399"/>
                  </a:solidFill>
                  <a:latin typeface="Arial" panose="020B0604020202020204" pitchFamily="34" charset="0"/>
                </a:defRPr>
              </a:lvl4pPr>
              <a:lvl5pPr marL="2057400" indent="-228600" defTabSz="838200">
                <a:defRPr sz="4000" b="1">
                  <a:solidFill>
                    <a:srgbClr val="003399"/>
                  </a:solidFill>
                  <a:latin typeface="Arial" panose="020B0604020202020204" pitchFamily="34" charset="0"/>
                </a:defRPr>
              </a:lvl5pPr>
              <a:lvl6pPr marL="2514600" indent="-228600" defTabSz="83820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83820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83820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838200" eaLnBrk="0" fontAlgn="base" hangingPunct="0">
                <a:spcBef>
                  <a:spcPct val="0"/>
                </a:spcBef>
                <a:spcAft>
                  <a:spcPct val="0"/>
                </a:spcAft>
                <a:defRPr sz="4000" b="1">
                  <a:solidFill>
                    <a:srgbClr val="003399"/>
                  </a:solidFill>
                  <a:latin typeface="Arial" panose="020B0604020202020204" pitchFamily="34" charset="0"/>
                </a:defRPr>
              </a:lvl9pPr>
            </a:lstStyle>
            <a:p>
              <a:pPr algn="ctr"/>
              <a:endParaRPr lang="en-US" altLang="en-US" sz="6188">
                <a:latin typeface="Calibri" panose="020F0502020204030204" pitchFamily="34" charset="0"/>
                <a:cs typeface="Calibri" panose="020F0502020204030204" pitchFamily="34" charset="0"/>
              </a:endParaRPr>
            </a:p>
          </p:txBody>
        </p:sp>
        <p:pic>
          <p:nvPicPr>
            <p:cNvPr id="1055" name="Picture 568" descr="NvyShad">
              <a:extLst>
                <a:ext uri="{FF2B5EF4-FFF2-40B4-BE49-F238E27FC236}">
                  <a16:creationId xmlns:a16="http://schemas.microsoft.com/office/drawing/2014/main" id="{F818F605-405C-D711-2E0D-8D9BD6D509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4" y="7200"/>
              <a:ext cx="771" cy="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6" name="Rectangle 569" descr="Narrow horizontal">
              <a:extLst>
                <a:ext uri="{FF2B5EF4-FFF2-40B4-BE49-F238E27FC236}">
                  <a16:creationId xmlns:a16="http://schemas.microsoft.com/office/drawing/2014/main" id="{D51E0423-CE32-D241-BD17-E283C2D61711}"/>
                </a:ext>
              </a:extLst>
            </p:cNvPr>
            <p:cNvSpPr>
              <a:spLocks noChangeArrowheads="1"/>
            </p:cNvSpPr>
            <p:nvPr/>
          </p:nvSpPr>
          <p:spPr bwMode="auto">
            <a:xfrm>
              <a:off x="18486" y="7298"/>
              <a:ext cx="2640" cy="121"/>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57" name="Rectangle 570">
              <a:extLst>
                <a:ext uri="{FF2B5EF4-FFF2-40B4-BE49-F238E27FC236}">
                  <a16:creationId xmlns:a16="http://schemas.microsoft.com/office/drawing/2014/main" id="{6A8AF4BC-E3DF-284E-CF3E-2B0EF6D9FBDF}"/>
                </a:ext>
              </a:extLst>
            </p:cNvPr>
            <p:cNvSpPr>
              <a:spLocks noChangeArrowheads="1"/>
            </p:cNvSpPr>
            <p:nvPr/>
          </p:nvSpPr>
          <p:spPr bwMode="auto">
            <a:xfrm>
              <a:off x="17546" y="7281"/>
              <a:ext cx="295" cy="170"/>
            </a:xfrm>
            <a:prstGeom prst="rect">
              <a:avLst/>
            </a:prstGeom>
            <a:solidFill>
              <a:srgbClr val="00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nvGrpSpPr>
            <p:cNvPr id="1058" name="Group 595">
              <a:extLst>
                <a:ext uri="{FF2B5EF4-FFF2-40B4-BE49-F238E27FC236}">
                  <a16:creationId xmlns:a16="http://schemas.microsoft.com/office/drawing/2014/main" id="{79CF2A7D-979F-4B0F-43F4-2B530FCA31F7}"/>
                </a:ext>
              </a:extLst>
            </p:cNvPr>
            <p:cNvGrpSpPr>
              <a:grpSpLocks/>
            </p:cNvGrpSpPr>
            <p:nvPr/>
          </p:nvGrpSpPr>
          <p:grpSpPr bwMode="auto">
            <a:xfrm>
              <a:off x="17621" y="7544"/>
              <a:ext cx="1387" cy="454"/>
              <a:chOff x="17621" y="7544"/>
              <a:chExt cx="1387" cy="454"/>
            </a:xfrm>
          </p:grpSpPr>
          <p:sp>
            <p:nvSpPr>
              <p:cNvPr id="1084" name="Rectangle 571" descr="Narrow horizontal">
                <a:extLst>
                  <a:ext uri="{FF2B5EF4-FFF2-40B4-BE49-F238E27FC236}">
                    <a16:creationId xmlns:a16="http://schemas.microsoft.com/office/drawing/2014/main" id="{E4B29654-B51A-9D31-52BE-568DE9785BDC}"/>
                  </a:ext>
                </a:extLst>
              </p:cNvPr>
              <p:cNvSpPr>
                <a:spLocks noChangeArrowheads="1"/>
              </p:cNvSpPr>
              <p:nvPr/>
            </p:nvSpPr>
            <p:spPr bwMode="auto">
              <a:xfrm>
                <a:off x="17621" y="7630"/>
                <a:ext cx="1387" cy="368"/>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85" name="Rectangle 572" descr="Dark horizontal">
                <a:extLst>
                  <a:ext uri="{FF2B5EF4-FFF2-40B4-BE49-F238E27FC236}">
                    <a16:creationId xmlns:a16="http://schemas.microsoft.com/office/drawing/2014/main" id="{D3D90EB9-B32E-6AB9-9492-E8E7ACF849E4}"/>
                  </a:ext>
                </a:extLst>
              </p:cNvPr>
              <p:cNvSpPr>
                <a:spLocks noChangeArrowheads="1"/>
              </p:cNvSpPr>
              <p:nvPr/>
            </p:nvSpPr>
            <p:spPr bwMode="auto">
              <a:xfrm>
                <a:off x="17621" y="7544"/>
                <a:ext cx="818" cy="57"/>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sp>
          <p:nvSpPr>
            <p:cNvPr id="1059" name="Rectangle 575" descr="Narrow horizontal">
              <a:extLst>
                <a:ext uri="{FF2B5EF4-FFF2-40B4-BE49-F238E27FC236}">
                  <a16:creationId xmlns:a16="http://schemas.microsoft.com/office/drawing/2014/main" id="{6E5DC96C-D415-3162-3111-71A7BED98DC0}"/>
                </a:ext>
              </a:extLst>
            </p:cNvPr>
            <p:cNvSpPr>
              <a:spLocks noChangeArrowheads="1"/>
            </p:cNvSpPr>
            <p:nvPr/>
          </p:nvSpPr>
          <p:spPr bwMode="auto">
            <a:xfrm>
              <a:off x="19104" y="10524"/>
              <a:ext cx="1344" cy="96"/>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60" name="Rectangle 578" descr="Narrow horizontal">
              <a:extLst>
                <a:ext uri="{FF2B5EF4-FFF2-40B4-BE49-F238E27FC236}">
                  <a16:creationId xmlns:a16="http://schemas.microsoft.com/office/drawing/2014/main" id="{3ED18AEF-2E46-EA1D-6B5F-F5DB88F73CFF}"/>
                </a:ext>
              </a:extLst>
            </p:cNvPr>
            <p:cNvSpPr>
              <a:spLocks noChangeArrowheads="1"/>
            </p:cNvSpPr>
            <p:nvPr/>
          </p:nvSpPr>
          <p:spPr bwMode="auto">
            <a:xfrm>
              <a:off x="20688" y="10026"/>
              <a:ext cx="1392" cy="198"/>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61" name="Rectangle 579" descr="Dark horizontal">
              <a:extLst>
                <a:ext uri="{FF2B5EF4-FFF2-40B4-BE49-F238E27FC236}">
                  <a16:creationId xmlns:a16="http://schemas.microsoft.com/office/drawing/2014/main" id="{7073A83E-79B6-35A4-E492-E220DE77F2E3}"/>
                </a:ext>
              </a:extLst>
            </p:cNvPr>
            <p:cNvSpPr>
              <a:spLocks noChangeArrowheads="1"/>
            </p:cNvSpPr>
            <p:nvPr/>
          </p:nvSpPr>
          <p:spPr bwMode="auto">
            <a:xfrm>
              <a:off x="20685" y="9923"/>
              <a:ext cx="819" cy="57"/>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62" name="Rectangle 580" descr="Narrow horizontal">
              <a:extLst>
                <a:ext uri="{FF2B5EF4-FFF2-40B4-BE49-F238E27FC236}">
                  <a16:creationId xmlns:a16="http://schemas.microsoft.com/office/drawing/2014/main" id="{EA091D27-3041-E2D7-2222-B2C19E504AD3}"/>
                </a:ext>
              </a:extLst>
            </p:cNvPr>
            <p:cNvSpPr>
              <a:spLocks noChangeArrowheads="1"/>
            </p:cNvSpPr>
            <p:nvPr/>
          </p:nvSpPr>
          <p:spPr bwMode="auto">
            <a:xfrm>
              <a:off x="20688" y="10278"/>
              <a:ext cx="1396" cy="135"/>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63" name="Rectangle 581">
              <a:extLst>
                <a:ext uri="{FF2B5EF4-FFF2-40B4-BE49-F238E27FC236}">
                  <a16:creationId xmlns:a16="http://schemas.microsoft.com/office/drawing/2014/main" id="{176FBB46-C922-1D04-7EC6-A425C227DB6B}"/>
                </a:ext>
              </a:extLst>
            </p:cNvPr>
            <p:cNvSpPr>
              <a:spLocks noChangeArrowheads="1"/>
            </p:cNvSpPr>
            <p:nvPr/>
          </p:nvSpPr>
          <p:spPr bwMode="auto">
            <a:xfrm>
              <a:off x="21072" y="10272"/>
              <a:ext cx="1087" cy="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64" name="Rectangle 582" descr="Narrow horizontal">
              <a:extLst>
                <a:ext uri="{FF2B5EF4-FFF2-40B4-BE49-F238E27FC236}">
                  <a16:creationId xmlns:a16="http://schemas.microsoft.com/office/drawing/2014/main" id="{82486AA9-2FBC-052C-CC35-C59E69EA16F8}"/>
                </a:ext>
              </a:extLst>
            </p:cNvPr>
            <p:cNvSpPr>
              <a:spLocks noChangeArrowheads="1"/>
            </p:cNvSpPr>
            <p:nvPr/>
          </p:nvSpPr>
          <p:spPr bwMode="auto">
            <a:xfrm>
              <a:off x="20688" y="10490"/>
              <a:ext cx="1396" cy="135"/>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65" name="Rectangle 583">
              <a:extLst>
                <a:ext uri="{FF2B5EF4-FFF2-40B4-BE49-F238E27FC236}">
                  <a16:creationId xmlns:a16="http://schemas.microsoft.com/office/drawing/2014/main" id="{EBD9D8C9-5A64-E96D-E8C9-DBF16DE94DD1}"/>
                </a:ext>
              </a:extLst>
            </p:cNvPr>
            <p:cNvSpPr>
              <a:spLocks noChangeArrowheads="1"/>
            </p:cNvSpPr>
            <p:nvPr/>
          </p:nvSpPr>
          <p:spPr bwMode="auto">
            <a:xfrm>
              <a:off x="21072" y="10464"/>
              <a:ext cx="1087" cy="8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66" name="Line 584">
              <a:extLst>
                <a:ext uri="{FF2B5EF4-FFF2-40B4-BE49-F238E27FC236}">
                  <a16:creationId xmlns:a16="http://schemas.microsoft.com/office/drawing/2014/main" id="{DF235ADD-AD97-3C21-AE07-4E8F5CC7ECB5}"/>
                </a:ext>
              </a:extLst>
            </p:cNvPr>
            <p:cNvSpPr>
              <a:spLocks noChangeShapeType="1"/>
            </p:cNvSpPr>
            <p:nvPr/>
          </p:nvSpPr>
          <p:spPr bwMode="auto">
            <a:xfrm flipV="1">
              <a:off x="18452" y="9346"/>
              <a:ext cx="892" cy="48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50"/>
            </a:p>
          </p:txBody>
        </p:sp>
        <p:sp>
          <p:nvSpPr>
            <p:cNvPr id="1067" name="Line 585">
              <a:extLst>
                <a:ext uri="{FF2B5EF4-FFF2-40B4-BE49-F238E27FC236}">
                  <a16:creationId xmlns:a16="http://schemas.microsoft.com/office/drawing/2014/main" id="{ABECF209-C7AA-3ECE-D5A0-8D728D5DBDB1}"/>
                </a:ext>
              </a:extLst>
            </p:cNvPr>
            <p:cNvSpPr>
              <a:spLocks noChangeShapeType="1"/>
            </p:cNvSpPr>
            <p:nvPr/>
          </p:nvSpPr>
          <p:spPr bwMode="auto">
            <a:xfrm flipV="1">
              <a:off x="20256" y="8496"/>
              <a:ext cx="1008" cy="541"/>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50"/>
            </a:p>
          </p:txBody>
        </p:sp>
        <p:sp>
          <p:nvSpPr>
            <p:cNvPr id="1068" name="Line 586">
              <a:extLst>
                <a:ext uri="{FF2B5EF4-FFF2-40B4-BE49-F238E27FC236}">
                  <a16:creationId xmlns:a16="http://schemas.microsoft.com/office/drawing/2014/main" id="{B13D8CB5-F225-F725-B8EB-962DEDA2E84E}"/>
                </a:ext>
              </a:extLst>
            </p:cNvPr>
            <p:cNvSpPr>
              <a:spLocks noChangeShapeType="1"/>
            </p:cNvSpPr>
            <p:nvPr/>
          </p:nvSpPr>
          <p:spPr bwMode="auto">
            <a:xfrm flipH="1" flipV="1">
              <a:off x="18452" y="8243"/>
              <a:ext cx="796" cy="397"/>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50"/>
            </a:p>
          </p:txBody>
        </p:sp>
        <p:sp>
          <p:nvSpPr>
            <p:cNvPr id="1069" name="Rectangle 588" descr="75%">
              <a:extLst>
                <a:ext uri="{FF2B5EF4-FFF2-40B4-BE49-F238E27FC236}">
                  <a16:creationId xmlns:a16="http://schemas.microsoft.com/office/drawing/2014/main" id="{6DC6FC94-C153-42CE-C576-FB2242AA8782}"/>
                </a:ext>
              </a:extLst>
            </p:cNvPr>
            <p:cNvSpPr>
              <a:spLocks noChangeArrowheads="1"/>
            </p:cNvSpPr>
            <p:nvPr/>
          </p:nvSpPr>
          <p:spPr bwMode="auto">
            <a:xfrm>
              <a:off x="17612" y="8086"/>
              <a:ext cx="963" cy="458"/>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70" name="Rectangle 590" descr="75%">
              <a:extLst>
                <a:ext uri="{FF2B5EF4-FFF2-40B4-BE49-F238E27FC236}">
                  <a16:creationId xmlns:a16="http://schemas.microsoft.com/office/drawing/2014/main" id="{B348F0F8-233A-9A80-2F25-7F65096E4D5C}"/>
                </a:ext>
              </a:extLst>
            </p:cNvPr>
            <p:cNvSpPr>
              <a:spLocks noChangeArrowheads="1"/>
            </p:cNvSpPr>
            <p:nvPr/>
          </p:nvSpPr>
          <p:spPr bwMode="auto">
            <a:xfrm>
              <a:off x="17612" y="9552"/>
              <a:ext cx="963" cy="432"/>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nvGrpSpPr>
            <p:cNvPr id="1071" name="Group 596">
              <a:extLst>
                <a:ext uri="{FF2B5EF4-FFF2-40B4-BE49-F238E27FC236}">
                  <a16:creationId xmlns:a16="http://schemas.microsoft.com/office/drawing/2014/main" id="{6EEE42F1-6BF3-E73D-F4B5-97DBD81E3E16}"/>
                </a:ext>
              </a:extLst>
            </p:cNvPr>
            <p:cNvGrpSpPr>
              <a:grpSpLocks/>
            </p:cNvGrpSpPr>
            <p:nvPr/>
          </p:nvGrpSpPr>
          <p:grpSpPr bwMode="auto">
            <a:xfrm>
              <a:off x="20688" y="7562"/>
              <a:ext cx="1387" cy="454"/>
              <a:chOff x="17621" y="7544"/>
              <a:chExt cx="1387" cy="454"/>
            </a:xfrm>
          </p:grpSpPr>
          <p:sp>
            <p:nvSpPr>
              <p:cNvPr id="1082" name="Rectangle 597" descr="Narrow horizontal">
                <a:extLst>
                  <a:ext uri="{FF2B5EF4-FFF2-40B4-BE49-F238E27FC236}">
                    <a16:creationId xmlns:a16="http://schemas.microsoft.com/office/drawing/2014/main" id="{1CE3FEDF-9C21-9422-8BDE-B9C22E8CB598}"/>
                  </a:ext>
                </a:extLst>
              </p:cNvPr>
              <p:cNvSpPr>
                <a:spLocks noChangeArrowheads="1"/>
              </p:cNvSpPr>
              <p:nvPr/>
            </p:nvSpPr>
            <p:spPr bwMode="auto">
              <a:xfrm>
                <a:off x="17621" y="7630"/>
                <a:ext cx="1387" cy="368"/>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83" name="Rectangle 598" descr="Dark horizontal">
                <a:extLst>
                  <a:ext uri="{FF2B5EF4-FFF2-40B4-BE49-F238E27FC236}">
                    <a16:creationId xmlns:a16="http://schemas.microsoft.com/office/drawing/2014/main" id="{16CED710-D1BF-2561-000D-21A312B89271}"/>
                  </a:ext>
                </a:extLst>
              </p:cNvPr>
              <p:cNvSpPr>
                <a:spLocks noChangeArrowheads="1"/>
              </p:cNvSpPr>
              <p:nvPr/>
            </p:nvSpPr>
            <p:spPr bwMode="auto">
              <a:xfrm>
                <a:off x="17621" y="7544"/>
                <a:ext cx="818" cy="57"/>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grpSp>
          <p:nvGrpSpPr>
            <p:cNvPr id="1072" name="Group 599">
              <a:extLst>
                <a:ext uri="{FF2B5EF4-FFF2-40B4-BE49-F238E27FC236}">
                  <a16:creationId xmlns:a16="http://schemas.microsoft.com/office/drawing/2014/main" id="{D6CAA09B-7C62-C382-A45D-16DE1EB6AB50}"/>
                </a:ext>
              </a:extLst>
            </p:cNvPr>
            <p:cNvGrpSpPr>
              <a:grpSpLocks/>
            </p:cNvGrpSpPr>
            <p:nvPr/>
          </p:nvGrpSpPr>
          <p:grpSpPr bwMode="auto">
            <a:xfrm>
              <a:off x="17621" y="10166"/>
              <a:ext cx="1387" cy="454"/>
              <a:chOff x="17621" y="7544"/>
              <a:chExt cx="1387" cy="454"/>
            </a:xfrm>
          </p:grpSpPr>
          <p:sp>
            <p:nvSpPr>
              <p:cNvPr id="1080" name="Rectangle 600" descr="Narrow horizontal">
                <a:extLst>
                  <a:ext uri="{FF2B5EF4-FFF2-40B4-BE49-F238E27FC236}">
                    <a16:creationId xmlns:a16="http://schemas.microsoft.com/office/drawing/2014/main" id="{1BD1231D-E39D-B5B9-329B-FBE6EA5F63D7}"/>
                  </a:ext>
                </a:extLst>
              </p:cNvPr>
              <p:cNvSpPr>
                <a:spLocks noChangeArrowheads="1"/>
              </p:cNvSpPr>
              <p:nvPr/>
            </p:nvSpPr>
            <p:spPr bwMode="auto">
              <a:xfrm>
                <a:off x="17621" y="7630"/>
                <a:ext cx="1387" cy="368"/>
              </a:xfrm>
              <a:prstGeom prst="rect">
                <a:avLst/>
              </a:prstGeom>
              <a:blipFill dpi="0" rotWithShape="0">
                <a:blip r:embed="rId3"/>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81" name="Rectangle 601" descr="Dark horizontal">
                <a:extLst>
                  <a:ext uri="{FF2B5EF4-FFF2-40B4-BE49-F238E27FC236}">
                    <a16:creationId xmlns:a16="http://schemas.microsoft.com/office/drawing/2014/main" id="{03507E72-2947-F980-1C4C-2B4A629269EB}"/>
                  </a:ext>
                </a:extLst>
              </p:cNvPr>
              <p:cNvSpPr>
                <a:spLocks noChangeArrowheads="1"/>
              </p:cNvSpPr>
              <p:nvPr/>
            </p:nvSpPr>
            <p:spPr bwMode="auto">
              <a:xfrm>
                <a:off x="17621" y="7544"/>
                <a:ext cx="818" cy="57"/>
              </a:xfrm>
              <a:prstGeom prst="rect">
                <a:avLst/>
              </a:prstGeom>
              <a:blipFill dpi="0" rotWithShape="0">
                <a:blip r:embed="rId4"/>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grpSp>
        <p:sp>
          <p:nvSpPr>
            <p:cNvPr id="1073" name="Line 602">
              <a:extLst>
                <a:ext uri="{FF2B5EF4-FFF2-40B4-BE49-F238E27FC236}">
                  <a16:creationId xmlns:a16="http://schemas.microsoft.com/office/drawing/2014/main" id="{66847A8E-6F90-2208-3F62-FA1FA0879F2E}"/>
                </a:ext>
              </a:extLst>
            </p:cNvPr>
            <p:cNvSpPr>
              <a:spLocks noChangeShapeType="1"/>
            </p:cNvSpPr>
            <p:nvPr/>
          </p:nvSpPr>
          <p:spPr bwMode="auto">
            <a:xfrm>
              <a:off x="18432" y="9024"/>
              <a:ext cx="1536" cy="0"/>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50"/>
            </a:p>
          </p:txBody>
        </p:sp>
        <p:sp>
          <p:nvSpPr>
            <p:cNvPr id="1074" name="Rectangle 604" descr="75%">
              <a:extLst>
                <a:ext uri="{FF2B5EF4-FFF2-40B4-BE49-F238E27FC236}">
                  <a16:creationId xmlns:a16="http://schemas.microsoft.com/office/drawing/2014/main" id="{B4E10A1E-49E8-164C-E599-3212CF859B61}"/>
                </a:ext>
              </a:extLst>
            </p:cNvPr>
            <p:cNvSpPr>
              <a:spLocks noChangeArrowheads="1"/>
            </p:cNvSpPr>
            <p:nvPr/>
          </p:nvSpPr>
          <p:spPr bwMode="auto">
            <a:xfrm>
              <a:off x="17613" y="8688"/>
              <a:ext cx="963" cy="672"/>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75" name="Rectangle 605" descr="75%">
              <a:extLst>
                <a:ext uri="{FF2B5EF4-FFF2-40B4-BE49-F238E27FC236}">
                  <a16:creationId xmlns:a16="http://schemas.microsoft.com/office/drawing/2014/main" id="{104BD81F-89DE-923E-8E79-C09B1C65E8D2}"/>
                </a:ext>
              </a:extLst>
            </p:cNvPr>
            <p:cNvSpPr>
              <a:spLocks noChangeArrowheads="1"/>
            </p:cNvSpPr>
            <p:nvPr/>
          </p:nvSpPr>
          <p:spPr bwMode="auto">
            <a:xfrm>
              <a:off x="21120" y="8208"/>
              <a:ext cx="962" cy="672"/>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76" name="Line 606">
              <a:extLst>
                <a:ext uri="{FF2B5EF4-FFF2-40B4-BE49-F238E27FC236}">
                  <a16:creationId xmlns:a16="http://schemas.microsoft.com/office/drawing/2014/main" id="{3EF7DCCA-3C78-B592-A411-631C5F364152}"/>
                </a:ext>
              </a:extLst>
            </p:cNvPr>
            <p:cNvSpPr>
              <a:spLocks noChangeShapeType="1"/>
            </p:cNvSpPr>
            <p:nvPr/>
          </p:nvSpPr>
          <p:spPr bwMode="auto">
            <a:xfrm>
              <a:off x="20256" y="8915"/>
              <a:ext cx="1008" cy="541"/>
            </a:xfrm>
            <a:prstGeom prst="line">
              <a:avLst/>
            </a:prstGeom>
            <a:noFill/>
            <a:ln w="38100">
              <a:solidFill>
                <a:srgbClr val="0000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750"/>
            </a:p>
          </p:txBody>
        </p:sp>
        <p:sp>
          <p:nvSpPr>
            <p:cNvPr id="1077" name="Rectangle 603" descr="75%">
              <a:extLst>
                <a:ext uri="{FF2B5EF4-FFF2-40B4-BE49-F238E27FC236}">
                  <a16:creationId xmlns:a16="http://schemas.microsoft.com/office/drawing/2014/main" id="{40234288-CBD9-2FBD-7656-748BABA4B1A1}"/>
                </a:ext>
              </a:extLst>
            </p:cNvPr>
            <p:cNvSpPr>
              <a:spLocks noChangeArrowheads="1"/>
            </p:cNvSpPr>
            <p:nvPr/>
          </p:nvSpPr>
          <p:spPr bwMode="auto">
            <a:xfrm>
              <a:off x="21120" y="9024"/>
              <a:ext cx="962" cy="672"/>
            </a:xfrm>
            <a:prstGeom prst="rect">
              <a:avLst/>
            </a:prstGeom>
            <a:blipFill dpi="0" rotWithShape="0">
              <a:blip r:embed="rId5"/>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78" name="Rectangle 592" descr="80%">
              <a:extLst>
                <a:ext uri="{FF2B5EF4-FFF2-40B4-BE49-F238E27FC236}">
                  <a16:creationId xmlns:a16="http://schemas.microsoft.com/office/drawing/2014/main" id="{BA4DC0A1-2190-BFDE-BB9A-E7366A1AA57F}"/>
                </a:ext>
              </a:extLst>
            </p:cNvPr>
            <p:cNvSpPr>
              <a:spLocks noChangeArrowheads="1"/>
            </p:cNvSpPr>
            <p:nvPr/>
          </p:nvSpPr>
          <p:spPr bwMode="auto">
            <a:xfrm>
              <a:off x="19104" y="7632"/>
              <a:ext cx="1344" cy="2844"/>
            </a:xfrm>
            <a:prstGeom prst="rect">
              <a:avLst/>
            </a:prstGeom>
            <a:blipFill dpi="0" rotWithShape="0">
              <a:blip r:embed="rId6"/>
              <a:srcRect/>
              <a:tile tx="0" ty="0" sx="100000" sy="100000" flip="none" algn="tl"/>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4000" b="1">
                  <a:solidFill>
                    <a:srgbClr val="003399"/>
                  </a:solidFill>
                  <a:latin typeface="Arial" panose="020B0604020202020204" pitchFamily="34" charset="0"/>
                </a:defRPr>
              </a:lvl1pPr>
              <a:lvl2pPr marL="742950" indent="-285750">
                <a:defRPr sz="4000" b="1">
                  <a:solidFill>
                    <a:srgbClr val="003399"/>
                  </a:solidFill>
                  <a:latin typeface="Arial" panose="020B0604020202020204" pitchFamily="34" charset="0"/>
                </a:defRPr>
              </a:lvl2pPr>
              <a:lvl3pPr marL="1143000" indent="-228600">
                <a:defRPr sz="4000" b="1">
                  <a:solidFill>
                    <a:srgbClr val="003399"/>
                  </a:solidFill>
                  <a:latin typeface="Arial" panose="020B0604020202020204" pitchFamily="34" charset="0"/>
                </a:defRPr>
              </a:lvl3pPr>
              <a:lvl4pPr marL="1600200" indent="-228600">
                <a:defRPr sz="4000" b="1">
                  <a:solidFill>
                    <a:srgbClr val="003399"/>
                  </a:solidFill>
                  <a:latin typeface="Arial" panose="020B0604020202020204" pitchFamily="34" charset="0"/>
                </a:defRPr>
              </a:lvl4pPr>
              <a:lvl5pPr marL="2057400" indent="-228600">
                <a:defRPr sz="4000" b="1">
                  <a:solidFill>
                    <a:srgbClr val="003399"/>
                  </a:solidFill>
                  <a:latin typeface="Arial" panose="020B0604020202020204" pitchFamily="34" charset="0"/>
                </a:defRPr>
              </a:lvl5pPr>
              <a:lvl6pPr marL="2514600" indent="-228600" eaLnBrk="0" fontAlgn="base" hangingPunct="0">
                <a:spcBef>
                  <a:spcPct val="0"/>
                </a:spcBef>
                <a:spcAft>
                  <a:spcPct val="0"/>
                </a:spcAft>
                <a:defRPr sz="4000" b="1">
                  <a:solidFill>
                    <a:srgbClr val="003399"/>
                  </a:solidFill>
                  <a:latin typeface="Arial" panose="020B0604020202020204" pitchFamily="34" charset="0"/>
                </a:defRPr>
              </a:lvl6pPr>
              <a:lvl7pPr marL="2971800" indent="-228600" eaLnBrk="0" fontAlgn="base" hangingPunct="0">
                <a:spcBef>
                  <a:spcPct val="0"/>
                </a:spcBef>
                <a:spcAft>
                  <a:spcPct val="0"/>
                </a:spcAft>
                <a:defRPr sz="4000" b="1">
                  <a:solidFill>
                    <a:srgbClr val="003399"/>
                  </a:solidFill>
                  <a:latin typeface="Arial" panose="020B0604020202020204" pitchFamily="34" charset="0"/>
                </a:defRPr>
              </a:lvl7pPr>
              <a:lvl8pPr marL="3429000" indent="-228600" eaLnBrk="0" fontAlgn="base" hangingPunct="0">
                <a:spcBef>
                  <a:spcPct val="0"/>
                </a:spcBef>
                <a:spcAft>
                  <a:spcPct val="0"/>
                </a:spcAft>
                <a:defRPr sz="4000" b="1">
                  <a:solidFill>
                    <a:srgbClr val="003399"/>
                  </a:solidFill>
                  <a:latin typeface="Arial" panose="020B0604020202020204" pitchFamily="34" charset="0"/>
                </a:defRPr>
              </a:lvl8pPr>
              <a:lvl9pPr marL="3886200" indent="-228600" eaLnBrk="0" fontAlgn="base" hangingPunct="0">
                <a:spcBef>
                  <a:spcPct val="0"/>
                </a:spcBef>
                <a:spcAft>
                  <a:spcPct val="0"/>
                </a:spcAft>
                <a:defRPr sz="4000" b="1">
                  <a:solidFill>
                    <a:srgbClr val="003399"/>
                  </a:solidFill>
                  <a:latin typeface="Arial" panose="020B0604020202020204" pitchFamily="34" charset="0"/>
                </a:defRPr>
              </a:lvl9pPr>
            </a:lstStyle>
            <a:p>
              <a:endParaRPr lang="en-US" altLang="en-US" sz="3750">
                <a:latin typeface="Calibri" panose="020F0502020204030204" pitchFamily="34" charset="0"/>
                <a:cs typeface="Calibri" panose="020F0502020204030204" pitchFamily="34" charset="0"/>
              </a:endParaRPr>
            </a:p>
          </p:txBody>
        </p:sp>
        <p:sp>
          <p:nvSpPr>
            <p:cNvPr id="1079" name="Text Box 615">
              <a:extLst>
                <a:ext uri="{FF2B5EF4-FFF2-40B4-BE49-F238E27FC236}">
                  <a16:creationId xmlns:a16="http://schemas.microsoft.com/office/drawing/2014/main" id="{3D37C1FA-DFE3-C8A3-8E88-2C0A3D063779}"/>
                </a:ext>
              </a:extLst>
            </p:cNvPr>
            <p:cNvSpPr txBox="1">
              <a:spLocks noChangeArrowheads="1"/>
            </p:cNvSpPr>
            <p:nvPr/>
          </p:nvSpPr>
          <p:spPr bwMode="auto">
            <a:xfrm>
              <a:off x="17472" y="6864"/>
              <a:ext cx="4056" cy="334"/>
            </a:xfrm>
            <a:prstGeom prst="rect">
              <a:avLst/>
            </a:prstGeom>
            <a:noFill/>
            <a:ln>
              <a:noFill/>
            </a:ln>
            <a:effectLst/>
            <a:extLst>
              <a:ext uri="{909E8E84-426E-40DD-AFC4-6F175D3DCCD1}">
                <a14:hiddenFill xmlns:a14="http://schemas.microsoft.com/office/drawing/2010/main">
                  <a:solidFill>
                    <a:srgbClr val="000066"/>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r>
                <a:rPr lang="en-US" altLang="en-US" sz="1313">
                  <a:latin typeface="Calibri" panose="020F0502020204030204" pitchFamily="34" charset="0"/>
                  <a:cs typeface="Calibri" panose="020F0502020204030204" pitchFamily="34" charset="0"/>
                </a:rPr>
                <a:t>For posters that present one main result, a good design is to cast the title as a sentence that states the result</a:t>
              </a:r>
            </a:p>
          </p:txBody>
        </p:sp>
      </p:gr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spDef>
    <a:ln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3561</TotalTime>
  <Words>565</Words>
  <Application>Microsoft Macintosh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Calibri</vt:lpstr>
      <vt:lpstr>Blank Presentation</vt:lpstr>
      <vt:lpstr>PowerPoint Presentation</vt:lpstr>
    </vt:vector>
  </TitlesOfParts>
  <Company>Mechanical Engineering VT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Michael Alley</dc:creator>
  <cp:lastModifiedBy>Phillips, Jennifer</cp:lastModifiedBy>
  <cp:revision>112</cp:revision>
  <cp:lastPrinted>2003-04-18T14:25:05Z</cp:lastPrinted>
  <dcterms:created xsi:type="dcterms:W3CDTF">2003-04-11T15:30:44Z</dcterms:created>
  <dcterms:modified xsi:type="dcterms:W3CDTF">2024-02-16T17:43:49Z</dcterms:modified>
</cp:coreProperties>
</file>